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1"/>
  </p:notesMasterIdLst>
  <p:sldIdLst>
    <p:sldId id="256" r:id="rId2"/>
    <p:sldId id="257" r:id="rId3"/>
    <p:sldId id="258" r:id="rId4"/>
    <p:sldId id="260" r:id="rId5"/>
    <p:sldId id="262" r:id="rId6"/>
    <p:sldId id="268" r:id="rId7"/>
    <p:sldId id="265" r:id="rId8"/>
    <p:sldId id="263" r:id="rId9"/>
    <p:sldId id="264" r:id="rId10"/>
    <p:sldId id="266" r:id="rId11"/>
    <p:sldId id="269" r:id="rId12"/>
    <p:sldId id="296" r:id="rId13"/>
    <p:sldId id="267" r:id="rId14"/>
    <p:sldId id="284" r:id="rId15"/>
    <p:sldId id="278" r:id="rId16"/>
    <p:sldId id="295" r:id="rId17"/>
    <p:sldId id="279" r:id="rId18"/>
    <p:sldId id="280" r:id="rId19"/>
    <p:sldId id="273" r:id="rId20"/>
    <p:sldId id="270" r:id="rId21"/>
    <p:sldId id="290" r:id="rId22"/>
    <p:sldId id="298" r:id="rId23"/>
    <p:sldId id="291" r:id="rId24"/>
    <p:sldId id="274" r:id="rId25"/>
    <p:sldId id="271" r:id="rId26"/>
    <p:sldId id="297" r:id="rId27"/>
    <p:sldId id="288" r:id="rId28"/>
    <p:sldId id="292"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71"/>
    <p:restoredTop sz="68375"/>
  </p:normalViewPr>
  <p:slideViewPr>
    <p:cSldViewPr snapToGrid="0" snapToObjects="1">
      <p:cViewPr varScale="1">
        <p:scale>
          <a:sx n="72" d="100"/>
          <a:sy n="72" d="100"/>
        </p:scale>
        <p:origin x="239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0" u="sng" dirty="0">
                <a:solidFill>
                  <a:schemeClr val="accent2"/>
                </a:solidFill>
              </a:rPr>
              <a:t>Health Zones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F1C-CF47-89BF-B7658C0361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1C-CF47-89BF-B7658C0361A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1C-CF47-89BF-B7658C0361A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F1C-CF47-89BF-B7658C0361AC}"/>
              </c:ext>
            </c:extLst>
          </c:dPt>
          <c:cat>
            <c:strRef>
              <c:f>Sheet1!$A$2:$A$5</c:f>
              <c:strCache>
                <c:ptCount val="2"/>
                <c:pt idx="0">
                  <c:v>Central</c:v>
                </c:pt>
                <c:pt idx="1">
                  <c:v>Northern</c:v>
                </c:pt>
              </c:strCache>
            </c:strRef>
          </c:cat>
          <c:val>
            <c:numRef>
              <c:f>Sheet1!$B$2:$B$5</c:f>
              <c:numCache>
                <c:formatCode>General</c:formatCode>
                <c:ptCount val="4"/>
                <c:pt idx="0">
                  <c:v>2</c:v>
                </c:pt>
                <c:pt idx="1">
                  <c:v>3</c:v>
                </c:pt>
              </c:numCache>
            </c:numRef>
          </c:val>
          <c:extLst>
            <c:ext xmlns:c16="http://schemas.microsoft.com/office/drawing/2014/chart" uri="{C3380CC4-5D6E-409C-BE32-E72D297353CC}">
              <c16:uniqueId val="{00000000-5AE3-724B-B5F9-2F01B183F86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u="sng" dirty="0">
                <a:solidFill>
                  <a:schemeClr val="accent2"/>
                </a:solidFill>
              </a:rPr>
              <a:t>Decision Makers Vs.</a:t>
            </a:r>
            <a:r>
              <a:rPr lang="en-US" b="0" u="sng" baseline="0" dirty="0">
                <a:solidFill>
                  <a:schemeClr val="accent2"/>
                </a:solidFill>
              </a:rPr>
              <a:t> </a:t>
            </a:r>
            <a:r>
              <a:rPr lang="en-US" b="0" u="sng" dirty="0">
                <a:solidFill>
                  <a:schemeClr val="accent2"/>
                </a:solidFill>
              </a:rPr>
              <a:t>Frontline Workers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Decision Makers Vs. Frontline Workers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03-B54B-B99D-9E6AB96FC3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03-B54B-B99D-9E6AB96FC34C}"/>
              </c:ext>
            </c:extLst>
          </c:dPt>
          <c:cat>
            <c:strRef>
              <c:f>Sheet1!$A$2:$A$3</c:f>
              <c:strCache>
                <c:ptCount val="2"/>
                <c:pt idx="0">
                  <c:v>Decision Maker</c:v>
                </c:pt>
                <c:pt idx="1">
                  <c:v>Frontline Workers</c:v>
                </c:pt>
              </c:strCache>
            </c:strRef>
          </c:cat>
          <c:val>
            <c:numRef>
              <c:f>Sheet1!$B$2:$B$3</c:f>
              <c:numCache>
                <c:formatCode>General</c:formatCode>
                <c:ptCount val="2"/>
                <c:pt idx="0">
                  <c:v>4</c:v>
                </c:pt>
                <c:pt idx="1">
                  <c:v>1</c:v>
                </c:pt>
              </c:numCache>
            </c:numRef>
          </c:val>
          <c:extLst>
            <c:ext xmlns:c16="http://schemas.microsoft.com/office/drawing/2014/chart" uri="{C3380CC4-5D6E-409C-BE32-E72D297353CC}">
              <c16:uniqueId val="{00000000-B4FE-7E45-9EC1-30A8472E0E7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u="sng" dirty="0">
                <a:solidFill>
                  <a:schemeClr val="accent2"/>
                </a:solidFill>
              </a:rPr>
              <a:t>Facility Size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015558101384059"/>
          <c:y val="0.15505223525957887"/>
          <c:w val="0.5929884084494893"/>
          <c:h val="0.69323931387505544"/>
        </c:manualLayout>
      </c:layout>
      <c:doughnutChart>
        <c:varyColors val="1"/>
        <c:ser>
          <c:idx val="0"/>
          <c:order val="0"/>
          <c:tx>
            <c:strRef>
              <c:f>Sheet1!$B$1</c:f>
              <c:strCache>
                <c:ptCount val="1"/>
                <c:pt idx="0">
                  <c:v>Facility Size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DB-724D-A1BE-0909BC721B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6DB-724D-A1BE-0909BC721BC5}"/>
              </c:ext>
            </c:extLst>
          </c:dPt>
          <c:cat>
            <c:strRef>
              <c:f>Sheet1!$A$2:$A$3</c:f>
              <c:strCache>
                <c:ptCount val="2"/>
                <c:pt idx="0">
                  <c:v>&gt;100 beds</c:v>
                </c:pt>
                <c:pt idx="1">
                  <c:v>&lt;100 beds</c:v>
                </c:pt>
              </c:strCache>
            </c:strRef>
          </c:cat>
          <c:val>
            <c:numRef>
              <c:f>Sheet1!$B$2:$B$3</c:f>
              <c:numCache>
                <c:formatCode>General</c:formatCode>
                <c:ptCount val="2"/>
                <c:pt idx="0">
                  <c:v>4</c:v>
                </c:pt>
                <c:pt idx="1">
                  <c:v>1</c:v>
                </c:pt>
              </c:numCache>
            </c:numRef>
          </c:val>
          <c:extLst>
            <c:ext xmlns:c16="http://schemas.microsoft.com/office/drawing/2014/chart" uri="{C3380CC4-5D6E-409C-BE32-E72D297353CC}">
              <c16:uniqueId val="{00000000-D274-524D-B506-E0749CDD83C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B6B0D-F4B1-E746-BF3B-47409155BFA7}"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7E06E44F-7C14-AC47-B352-1767276900A2}">
      <dgm:prSet phldrT="[Text]"/>
      <dgm:spPr/>
      <dgm:t>
        <a:bodyPr/>
        <a:lstStyle/>
        <a:p>
          <a:r>
            <a:rPr lang="en-US" dirty="0"/>
            <a:t>Background</a:t>
          </a:r>
        </a:p>
      </dgm:t>
    </dgm:pt>
    <dgm:pt modelId="{2A3EF11C-5FCD-1141-A659-4CE4A36A7B63}" type="parTrans" cxnId="{96215970-D99D-E346-B63A-8D8B0DC07C49}">
      <dgm:prSet/>
      <dgm:spPr/>
      <dgm:t>
        <a:bodyPr/>
        <a:lstStyle/>
        <a:p>
          <a:endParaRPr lang="en-US"/>
        </a:p>
      </dgm:t>
    </dgm:pt>
    <dgm:pt modelId="{DCC1E225-AD92-4B4F-978E-38888566A1E0}" type="sibTrans" cxnId="{96215970-D99D-E346-B63A-8D8B0DC07C49}">
      <dgm:prSet/>
      <dgm:spPr/>
      <dgm:t>
        <a:bodyPr/>
        <a:lstStyle/>
        <a:p>
          <a:endParaRPr lang="en-US"/>
        </a:p>
      </dgm:t>
    </dgm:pt>
    <dgm:pt modelId="{547F0DE6-B7DA-A741-A2A5-CB25B2D7BEAC}">
      <dgm:prSet phldrT="[Text]"/>
      <dgm:spPr/>
      <dgm:t>
        <a:bodyPr/>
        <a:lstStyle/>
        <a:p>
          <a:r>
            <a:rPr lang="en-US" dirty="0"/>
            <a:t>Discussion</a:t>
          </a:r>
        </a:p>
      </dgm:t>
    </dgm:pt>
    <dgm:pt modelId="{449E29F5-E0AC-F445-8C58-057A422839DC}" type="parTrans" cxnId="{D36727ED-A66B-9E40-A7FA-70AED220B93F}">
      <dgm:prSet/>
      <dgm:spPr/>
      <dgm:t>
        <a:bodyPr/>
        <a:lstStyle/>
        <a:p>
          <a:endParaRPr lang="en-US"/>
        </a:p>
      </dgm:t>
    </dgm:pt>
    <dgm:pt modelId="{CA96495B-CDC6-ED48-8584-47EA2181A64E}" type="sibTrans" cxnId="{D36727ED-A66B-9E40-A7FA-70AED220B93F}">
      <dgm:prSet/>
      <dgm:spPr/>
      <dgm:t>
        <a:bodyPr/>
        <a:lstStyle/>
        <a:p>
          <a:endParaRPr lang="en-US"/>
        </a:p>
      </dgm:t>
    </dgm:pt>
    <dgm:pt modelId="{62E1B908-F3FD-D049-971F-9A053149E08E}">
      <dgm:prSet phldrT="[Text]"/>
      <dgm:spPr/>
      <dgm:t>
        <a:bodyPr/>
        <a:lstStyle/>
        <a:p>
          <a:r>
            <a:rPr lang="en-US" dirty="0"/>
            <a:t>Conclusion &amp; Future Directions</a:t>
          </a:r>
        </a:p>
      </dgm:t>
    </dgm:pt>
    <dgm:pt modelId="{A1D2853A-1179-5342-8AFE-CF4BF4F8057E}" type="parTrans" cxnId="{0B0A1556-238A-104A-BD68-0935E1A59EA9}">
      <dgm:prSet/>
      <dgm:spPr/>
      <dgm:t>
        <a:bodyPr/>
        <a:lstStyle/>
        <a:p>
          <a:endParaRPr lang="en-US"/>
        </a:p>
      </dgm:t>
    </dgm:pt>
    <dgm:pt modelId="{640E7704-F788-0B4B-B887-DE595C80AD0E}" type="sibTrans" cxnId="{0B0A1556-238A-104A-BD68-0935E1A59EA9}">
      <dgm:prSet/>
      <dgm:spPr/>
      <dgm:t>
        <a:bodyPr/>
        <a:lstStyle/>
        <a:p>
          <a:endParaRPr lang="en-US"/>
        </a:p>
      </dgm:t>
    </dgm:pt>
    <dgm:pt modelId="{FE39EF8E-DA6A-8741-A362-98D5AA40DCAE}">
      <dgm:prSet/>
      <dgm:spPr/>
      <dgm:t>
        <a:bodyPr/>
        <a:lstStyle/>
        <a:p>
          <a:r>
            <a:rPr lang="en-US" dirty="0"/>
            <a:t> Methodology</a:t>
          </a:r>
        </a:p>
      </dgm:t>
    </dgm:pt>
    <dgm:pt modelId="{F9708095-DA6D-FD4B-87AC-5E0FE295F94B}" type="parTrans" cxnId="{951E97EC-1BDE-A541-853F-7913BA761405}">
      <dgm:prSet/>
      <dgm:spPr/>
      <dgm:t>
        <a:bodyPr/>
        <a:lstStyle/>
        <a:p>
          <a:endParaRPr lang="en-US"/>
        </a:p>
      </dgm:t>
    </dgm:pt>
    <dgm:pt modelId="{AC9AAC7C-F827-7C4C-8B56-4B19B976A356}" type="sibTrans" cxnId="{951E97EC-1BDE-A541-853F-7913BA761405}">
      <dgm:prSet/>
      <dgm:spPr/>
      <dgm:t>
        <a:bodyPr/>
        <a:lstStyle/>
        <a:p>
          <a:endParaRPr lang="en-US"/>
        </a:p>
      </dgm:t>
    </dgm:pt>
    <dgm:pt modelId="{55D25CF4-95E5-1646-8D4A-15BDEED12EA4}">
      <dgm:prSet/>
      <dgm:spPr/>
      <dgm:t>
        <a:bodyPr/>
        <a:lstStyle/>
        <a:p>
          <a:r>
            <a:rPr lang="en-US" dirty="0"/>
            <a:t>Results </a:t>
          </a:r>
        </a:p>
      </dgm:t>
    </dgm:pt>
    <dgm:pt modelId="{09F75A20-4B51-5440-82F3-932710095F35}" type="parTrans" cxnId="{65B37A66-C85E-E141-BEF0-4EEF1F1FC9A7}">
      <dgm:prSet/>
      <dgm:spPr/>
      <dgm:t>
        <a:bodyPr/>
        <a:lstStyle/>
        <a:p>
          <a:endParaRPr lang="en-US"/>
        </a:p>
      </dgm:t>
    </dgm:pt>
    <dgm:pt modelId="{98319B92-2FA2-1C48-A631-ABB28C987F66}" type="sibTrans" cxnId="{65B37A66-C85E-E141-BEF0-4EEF1F1FC9A7}">
      <dgm:prSet/>
      <dgm:spPr/>
      <dgm:t>
        <a:bodyPr/>
        <a:lstStyle/>
        <a:p>
          <a:endParaRPr lang="en-US"/>
        </a:p>
      </dgm:t>
    </dgm:pt>
    <dgm:pt modelId="{C33CC5E8-46CD-9F49-A359-7984695C0C19}">
      <dgm:prSet/>
      <dgm:spPr/>
      <dgm:t>
        <a:bodyPr/>
        <a:lstStyle/>
        <a:p>
          <a:r>
            <a:rPr lang="en-US" dirty="0"/>
            <a:t>Limitations</a:t>
          </a:r>
        </a:p>
      </dgm:t>
    </dgm:pt>
    <dgm:pt modelId="{71CD488D-06CD-C04D-8A58-84D1E586F621}" type="parTrans" cxnId="{8A539F93-3680-EF49-AA8C-421BF2E9AC1C}">
      <dgm:prSet/>
      <dgm:spPr/>
      <dgm:t>
        <a:bodyPr/>
        <a:lstStyle/>
        <a:p>
          <a:endParaRPr lang="en-US"/>
        </a:p>
      </dgm:t>
    </dgm:pt>
    <dgm:pt modelId="{D43AEFDC-1F5F-5D44-9D9D-0DFB90204056}" type="sibTrans" cxnId="{8A539F93-3680-EF49-AA8C-421BF2E9AC1C}">
      <dgm:prSet/>
      <dgm:spPr/>
      <dgm:t>
        <a:bodyPr/>
        <a:lstStyle/>
        <a:p>
          <a:endParaRPr lang="en-US"/>
        </a:p>
      </dgm:t>
    </dgm:pt>
    <dgm:pt modelId="{80166A45-3636-DB4E-9E97-2398D05B0A75}" type="pres">
      <dgm:prSet presAssocID="{A51B6B0D-F4B1-E746-BF3B-47409155BFA7}" presName="Name0" presStyleCnt="0">
        <dgm:presLayoutVars>
          <dgm:chMax val="7"/>
          <dgm:chPref val="7"/>
          <dgm:dir/>
        </dgm:presLayoutVars>
      </dgm:prSet>
      <dgm:spPr/>
    </dgm:pt>
    <dgm:pt modelId="{FF610847-F955-FA46-8213-AEB54EA57870}" type="pres">
      <dgm:prSet presAssocID="{A51B6B0D-F4B1-E746-BF3B-47409155BFA7}" presName="Name1" presStyleCnt="0"/>
      <dgm:spPr/>
    </dgm:pt>
    <dgm:pt modelId="{1BAF94AB-C564-BB47-A028-9087F3BCF395}" type="pres">
      <dgm:prSet presAssocID="{A51B6B0D-F4B1-E746-BF3B-47409155BFA7}" presName="cycle" presStyleCnt="0"/>
      <dgm:spPr/>
    </dgm:pt>
    <dgm:pt modelId="{5C1F1224-BFD0-F34B-B448-195D64F7579D}" type="pres">
      <dgm:prSet presAssocID="{A51B6B0D-F4B1-E746-BF3B-47409155BFA7}" presName="srcNode" presStyleLbl="node1" presStyleIdx="0" presStyleCnt="6"/>
      <dgm:spPr/>
    </dgm:pt>
    <dgm:pt modelId="{5D4E90DF-C4C3-6C44-A0C2-B49DBF48E4DE}" type="pres">
      <dgm:prSet presAssocID="{A51B6B0D-F4B1-E746-BF3B-47409155BFA7}" presName="conn" presStyleLbl="parChTrans1D2" presStyleIdx="0" presStyleCnt="1"/>
      <dgm:spPr/>
    </dgm:pt>
    <dgm:pt modelId="{3DA60700-E8D6-D441-8504-DFF3985E9F17}" type="pres">
      <dgm:prSet presAssocID="{A51B6B0D-F4B1-E746-BF3B-47409155BFA7}" presName="extraNode" presStyleLbl="node1" presStyleIdx="0" presStyleCnt="6"/>
      <dgm:spPr/>
    </dgm:pt>
    <dgm:pt modelId="{572A9004-9E9F-E047-87A5-C82C08DDF5E8}" type="pres">
      <dgm:prSet presAssocID="{A51B6B0D-F4B1-E746-BF3B-47409155BFA7}" presName="dstNode" presStyleLbl="node1" presStyleIdx="0" presStyleCnt="6"/>
      <dgm:spPr/>
    </dgm:pt>
    <dgm:pt modelId="{D78A74D9-0D94-BF45-95F2-189F2FA97AAB}" type="pres">
      <dgm:prSet presAssocID="{7E06E44F-7C14-AC47-B352-1767276900A2}" presName="text_1" presStyleLbl="node1" presStyleIdx="0" presStyleCnt="6" custLinFactNeighborX="634">
        <dgm:presLayoutVars>
          <dgm:bulletEnabled val="1"/>
        </dgm:presLayoutVars>
      </dgm:prSet>
      <dgm:spPr/>
    </dgm:pt>
    <dgm:pt modelId="{D366D30D-0EE8-3941-8DE5-D23C6E5FB1CF}" type="pres">
      <dgm:prSet presAssocID="{7E06E44F-7C14-AC47-B352-1767276900A2}" presName="accent_1" presStyleCnt="0"/>
      <dgm:spPr/>
    </dgm:pt>
    <dgm:pt modelId="{5C560694-6E66-7E47-A458-B892D725BBA3}" type="pres">
      <dgm:prSet presAssocID="{7E06E44F-7C14-AC47-B352-1767276900A2}" presName="accentRepeatNode" presStyleLbl="solidFgAcc1" presStyleIdx="0" presStyleCnt="6"/>
      <dgm:spPr>
        <a:solidFill>
          <a:schemeClr val="accent2"/>
        </a:solidFill>
      </dgm:spPr>
    </dgm:pt>
    <dgm:pt modelId="{A0FFB9F5-9FBE-D542-B117-27D9C8FD92C4}" type="pres">
      <dgm:prSet presAssocID="{FE39EF8E-DA6A-8741-A362-98D5AA40DCAE}" presName="text_2" presStyleLbl="node1" presStyleIdx="1" presStyleCnt="6" custLinFactNeighborX="655">
        <dgm:presLayoutVars>
          <dgm:bulletEnabled val="1"/>
        </dgm:presLayoutVars>
      </dgm:prSet>
      <dgm:spPr/>
    </dgm:pt>
    <dgm:pt modelId="{740B1EBC-5BC8-E74C-8122-EC42826A7107}" type="pres">
      <dgm:prSet presAssocID="{FE39EF8E-DA6A-8741-A362-98D5AA40DCAE}" presName="accent_2" presStyleCnt="0"/>
      <dgm:spPr/>
    </dgm:pt>
    <dgm:pt modelId="{DE64BB61-52C2-814D-91BB-075D0D8AFAE4}" type="pres">
      <dgm:prSet presAssocID="{FE39EF8E-DA6A-8741-A362-98D5AA40DCAE}" presName="accentRepeatNode" presStyleLbl="solidFgAcc1" presStyleIdx="1" presStyleCnt="6"/>
      <dgm:spPr>
        <a:solidFill>
          <a:schemeClr val="accent2"/>
        </a:solidFill>
      </dgm:spPr>
    </dgm:pt>
    <dgm:pt modelId="{E4A3EFE6-7395-8B45-9EC5-8CB8302CE3BF}" type="pres">
      <dgm:prSet presAssocID="{55D25CF4-95E5-1646-8D4A-15BDEED12EA4}" presName="text_3" presStyleLbl="node1" presStyleIdx="2" presStyleCnt="6" custLinFactNeighborX="662">
        <dgm:presLayoutVars>
          <dgm:bulletEnabled val="1"/>
        </dgm:presLayoutVars>
      </dgm:prSet>
      <dgm:spPr/>
    </dgm:pt>
    <dgm:pt modelId="{4C02D2D1-1730-6C4E-B073-DF180F50ECD8}" type="pres">
      <dgm:prSet presAssocID="{55D25CF4-95E5-1646-8D4A-15BDEED12EA4}" presName="accent_3" presStyleCnt="0"/>
      <dgm:spPr/>
    </dgm:pt>
    <dgm:pt modelId="{E50334FC-3A41-7B46-81D3-9ACA3B7AB81E}" type="pres">
      <dgm:prSet presAssocID="{55D25CF4-95E5-1646-8D4A-15BDEED12EA4}" presName="accentRepeatNode" presStyleLbl="solidFgAcc1" presStyleIdx="2" presStyleCnt="6"/>
      <dgm:spPr>
        <a:solidFill>
          <a:schemeClr val="accent2"/>
        </a:solidFill>
      </dgm:spPr>
    </dgm:pt>
    <dgm:pt modelId="{FFF45D3B-2BC3-2348-A9C0-CFD3796AB3E9}" type="pres">
      <dgm:prSet presAssocID="{547F0DE6-B7DA-A741-A2A5-CB25B2D7BEAC}" presName="text_4" presStyleLbl="node1" presStyleIdx="3" presStyleCnt="6" custLinFactNeighborX="655">
        <dgm:presLayoutVars>
          <dgm:bulletEnabled val="1"/>
        </dgm:presLayoutVars>
      </dgm:prSet>
      <dgm:spPr/>
    </dgm:pt>
    <dgm:pt modelId="{7736488F-E510-5941-9956-7D5EFAA0894B}" type="pres">
      <dgm:prSet presAssocID="{547F0DE6-B7DA-A741-A2A5-CB25B2D7BEAC}" presName="accent_4" presStyleCnt="0"/>
      <dgm:spPr/>
    </dgm:pt>
    <dgm:pt modelId="{804BC6DF-52BE-3245-B97C-B75F9062A0CD}" type="pres">
      <dgm:prSet presAssocID="{547F0DE6-B7DA-A741-A2A5-CB25B2D7BEAC}" presName="accentRepeatNode" presStyleLbl="solidFgAcc1" presStyleIdx="3" presStyleCnt="6"/>
      <dgm:spPr>
        <a:solidFill>
          <a:schemeClr val="accent2"/>
        </a:solidFill>
      </dgm:spPr>
    </dgm:pt>
    <dgm:pt modelId="{B9D639DE-7714-0F40-AB15-9C596C2DCDB5}" type="pres">
      <dgm:prSet presAssocID="{62E1B908-F3FD-D049-971F-9A053149E08E}" presName="text_5" presStyleLbl="node1" presStyleIdx="4" presStyleCnt="6" custLinFactNeighborX="634">
        <dgm:presLayoutVars>
          <dgm:bulletEnabled val="1"/>
        </dgm:presLayoutVars>
      </dgm:prSet>
      <dgm:spPr/>
    </dgm:pt>
    <dgm:pt modelId="{A4BE87B1-DB91-604A-8A4A-E678F75E9DC0}" type="pres">
      <dgm:prSet presAssocID="{62E1B908-F3FD-D049-971F-9A053149E08E}" presName="accent_5" presStyleCnt="0"/>
      <dgm:spPr/>
    </dgm:pt>
    <dgm:pt modelId="{85BC0F3E-F387-AA4E-BE62-6AA769BBF8D5}" type="pres">
      <dgm:prSet presAssocID="{62E1B908-F3FD-D049-971F-9A053149E08E}" presName="accentRepeatNode" presStyleLbl="solidFgAcc1" presStyleIdx="4" presStyleCnt="6"/>
      <dgm:spPr>
        <a:solidFill>
          <a:schemeClr val="accent2"/>
        </a:solidFill>
      </dgm:spPr>
    </dgm:pt>
    <dgm:pt modelId="{14075969-B145-5141-8EC3-BE98FD10520D}" type="pres">
      <dgm:prSet presAssocID="{C33CC5E8-46CD-9F49-A359-7984695C0C19}" presName="text_6" presStyleLbl="node1" presStyleIdx="5" presStyleCnt="6">
        <dgm:presLayoutVars>
          <dgm:bulletEnabled val="1"/>
        </dgm:presLayoutVars>
      </dgm:prSet>
      <dgm:spPr/>
    </dgm:pt>
    <dgm:pt modelId="{E58FEFC2-C023-AC46-BECB-4D5BF6C4CFAB}" type="pres">
      <dgm:prSet presAssocID="{C33CC5E8-46CD-9F49-A359-7984695C0C19}" presName="accent_6" presStyleCnt="0"/>
      <dgm:spPr/>
    </dgm:pt>
    <dgm:pt modelId="{0FFEC683-4D71-5448-9DBF-9D09864BF8D3}" type="pres">
      <dgm:prSet presAssocID="{C33CC5E8-46CD-9F49-A359-7984695C0C19}" presName="accentRepeatNode" presStyleLbl="solidFgAcc1" presStyleIdx="5" presStyleCnt="6"/>
      <dgm:spPr/>
    </dgm:pt>
  </dgm:ptLst>
  <dgm:cxnLst>
    <dgm:cxn modelId="{8F685A18-5737-A746-AD97-929767C63FDB}" type="presOf" srcId="{62E1B908-F3FD-D049-971F-9A053149E08E}" destId="{B9D639DE-7714-0F40-AB15-9C596C2DCDB5}" srcOrd="0" destOrd="0" presId="urn:microsoft.com/office/officeart/2008/layout/VerticalCurvedList"/>
    <dgm:cxn modelId="{76B12020-4B60-4D4C-98BF-153261033EBD}" type="presOf" srcId="{DCC1E225-AD92-4B4F-978E-38888566A1E0}" destId="{5D4E90DF-C4C3-6C44-A0C2-B49DBF48E4DE}" srcOrd="0" destOrd="0" presId="urn:microsoft.com/office/officeart/2008/layout/VerticalCurvedList"/>
    <dgm:cxn modelId="{3E0B7334-D7C8-064B-AF5A-B2D80F81D498}" type="presOf" srcId="{FE39EF8E-DA6A-8741-A362-98D5AA40DCAE}" destId="{A0FFB9F5-9FBE-D542-B117-27D9C8FD92C4}" srcOrd="0" destOrd="0" presId="urn:microsoft.com/office/officeart/2008/layout/VerticalCurvedList"/>
    <dgm:cxn modelId="{C3168C3B-06E4-094D-8B6C-88B0EC22BAF9}" type="presOf" srcId="{7E06E44F-7C14-AC47-B352-1767276900A2}" destId="{D78A74D9-0D94-BF45-95F2-189F2FA97AAB}" srcOrd="0" destOrd="0" presId="urn:microsoft.com/office/officeart/2008/layout/VerticalCurvedList"/>
    <dgm:cxn modelId="{B0545848-EC5A-B74D-BCFE-F0BC25056E20}" type="presOf" srcId="{C33CC5E8-46CD-9F49-A359-7984695C0C19}" destId="{14075969-B145-5141-8EC3-BE98FD10520D}" srcOrd="0" destOrd="0" presId="urn:microsoft.com/office/officeart/2008/layout/VerticalCurvedList"/>
    <dgm:cxn modelId="{695D6252-47D2-8143-B8F6-AF613827FE38}" type="presOf" srcId="{547F0DE6-B7DA-A741-A2A5-CB25B2D7BEAC}" destId="{FFF45D3B-2BC3-2348-A9C0-CFD3796AB3E9}" srcOrd="0" destOrd="0" presId="urn:microsoft.com/office/officeart/2008/layout/VerticalCurvedList"/>
    <dgm:cxn modelId="{E39EDF54-C284-8249-9E9C-666A3DDB5CC2}" type="presOf" srcId="{A51B6B0D-F4B1-E746-BF3B-47409155BFA7}" destId="{80166A45-3636-DB4E-9E97-2398D05B0A75}" srcOrd="0" destOrd="0" presId="urn:microsoft.com/office/officeart/2008/layout/VerticalCurvedList"/>
    <dgm:cxn modelId="{0B0A1556-238A-104A-BD68-0935E1A59EA9}" srcId="{A51B6B0D-F4B1-E746-BF3B-47409155BFA7}" destId="{62E1B908-F3FD-D049-971F-9A053149E08E}" srcOrd="4" destOrd="0" parTransId="{A1D2853A-1179-5342-8AFE-CF4BF4F8057E}" sibTransId="{640E7704-F788-0B4B-B887-DE595C80AD0E}"/>
    <dgm:cxn modelId="{65B37A66-C85E-E141-BEF0-4EEF1F1FC9A7}" srcId="{A51B6B0D-F4B1-E746-BF3B-47409155BFA7}" destId="{55D25CF4-95E5-1646-8D4A-15BDEED12EA4}" srcOrd="2" destOrd="0" parTransId="{09F75A20-4B51-5440-82F3-932710095F35}" sibTransId="{98319B92-2FA2-1C48-A631-ABB28C987F66}"/>
    <dgm:cxn modelId="{96215970-D99D-E346-B63A-8D8B0DC07C49}" srcId="{A51B6B0D-F4B1-E746-BF3B-47409155BFA7}" destId="{7E06E44F-7C14-AC47-B352-1767276900A2}" srcOrd="0" destOrd="0" parTransId="{2A3EF11C-5FCD-1141-A659-4CE4A36A7B63}" sibTransId="{DCC1E225-AD92-4B4F-978E-38888566A1E0}"/>
    <dgm:cxn modelId="{8A539F93-3680-EF49-AA8C-421BF2E9AC1C}" srcId="{A51B6B0D-F4B1-E746-BF3B-47409155BFA7}" destId="{C33CC5E8-46CD-9F49-A359-7984695C0C19}" srcOrd="5" destOrd="0" parTransId="{71CD488D-06CD-C04D-8A58-84D1E586F621}" sibTransId="{D43AEFDC-1F5F-5D44-9D9D-0DFB90204056}"/>
    <dgm:cxn modelId="{B48F61D1-8673-F441-984C-F12EE95F9543}" type="presOf" srcId="{55D25CF4-95E5-1646-8D4A-15BDEED12EA4}" destId="{E4A3EFE6-7395-8B45-9EC5-8CB8302CE3BF}" srcOrd="0" destOrd="0" presId="urn:microsoft.com/office/officeart/2008/layout/VerticalCurvedList"/>
    <dgm:cxn modelId="{951E97EC-1BDE-A541-853F-7913BA761405}" srcId="{A51B6B0D-F4B1-E746-BF3B-47409155BFA7}" destId="{FE39EF8E-DA6A-8741-A362-98D5AA40DCAE}" srcOrd="1" destOrd="0" parTransId="{F9708095-DA6D-FD4B-87AC-5E0FE295F94B}" sibTransId="{AC9AAC7C-F827-7C4C-8B56-4B19B976A356}"/>
    <dgm:cxn modelId="{D36727ED-A66B-9E40-A7FA-70AED220B93F}" srcId="{A51B6B0D-F4B1-E746-BF3B-47409155BFA7}" destId="{547F0DE6-B7DA-A741-A2A5-CB25B2D7BEAC}" srcOrd="3" destOrd="0" parTransId="{449E29F5-E0AC-F445-8C58-057A422839DC}" sibTransId="{CA96495B-CDC6-ED48-8584-47EA2181A64E}"/>
    <dgm:cxn modelId="{40E5B2A1-4FEE-074F-A385-465B513A6114}" type="presParOf" srcId="{80166A45-3636-DB4E-9E97-2398D05B0A75}" destId="{FF610847-F955-FA46-8213-AEB54EA57870}" srcOrd="0" destOrd="0" presId="urn:microsoft.com/office/officeart/2008/layout/VerticalCurvedList"/>
    <dgm:cxn modelId="{6239676F-3EEB-A149-A310-7E6CD23F1FC2}" type="presParOf" srcId="{FF610847-F955-FA46-8213-AEB54EA57870}" destId="{1BAF94AB-C564-BB47-A028-9087F3BCF395}" srcOrd="0" destOrd="0" presId="urn:microsoft.com/office/officeart/2008/layout/VerticalCurvedList"/>
    <dgm:cxn modelId="{509A4F97-2340-1F49-A7DA-D59B49201BDD}" type="presParOf" srcId="{1BAF94AB-C564-BB47-A028-9087F3BCF395}" destId="{5C1F1224-BFD0-F34B-B448-195D64F7579D}" srcOrd="0" destOrd="0" presId="urn:microsoft.com/office/officeart/2008/layout/VerticalCurvedList"/>
    <dgm:cxn modelId="{0FEEB197-0896-7D43-9FA1-B25BA68582E6}" type="presParOf" srcId="{1BAF94AB-C564-BB47-A028-9087F3BCF395}" destId="{5D4E90DF-C4C3-6C44-A0C2-B49DBF48E4DE}" srcOrd="1" destOrd="0" presId="urn:microsoft.com/office/officeart/2008/layout/VerticalCurvedList"/>
    <dgm:cxn modelId="{A03762DE-375A-2F41-ABDE-3FFA750E8A66}" type="presParOf" srcId="{1BAF94AB-C564-BB47-A028-9087F3BCF395}" destId="{3DA60700-E8D6-D441-8504-DFF3985E9F17}" srcOrd="2" destOrd="0" presId="urn:microsoft.com/office/officeart/2008/layout/VerticalCurvedList"/>
    <dgm:cxn modelId="{B5CFA6B9-7938-FC4F-B8D8-380BD3D2880A}" type="presParOf" srcId="{1BAF94AB-C564-BB47-A028-9087F3BCF395}" destId="{572A9004-9E9F-E047-87A5-C82C08DDF5E8}" srcOrd="3" destOrd="0" presId="urn:microsoft.com/office/officeart/2008/layout/VerticalCurvedList"/>
    <dgm:cxn modelId="{653BECC8-5E2A-824E-83C9-0E2E03BD5E09}" type="presParOf" srcId="{FF610847-F955-FA46-8213-AEB54EA57870}" destId="{D78A74D9-0D94-BF45-95F2-189F2FA97AAB}" srcOrd="1" destOrd="0" presId="urn:microsoft.com/office/officeart/2008/layout/VerticalCurvedList"/>
    <dgm:cxn modelId="{AC1FEBC2-11C9-F047-87AB-61CD21C9D23F}" type="presParOf" srcId="{FF610847-F955-FA46-8213-AEB54EA57870}" destId="{D366D30D-0EE8-3941-8DE5-D23C6E5FB1CF}" srcOrd="2" destOrd="0" presId="urn:microsoft.com/office/officeart/2008/layout/VerticalCurvedList"/>
    <dgm:cxn modelId="{1977CF58-9914-E94B-9572-BF915F8D96E4}" type="presParOf" srcId="{D366D30D-0EE8-3941-8DE5-D23C6E5FB1CF}" destId="{5C560694-6E66-7E47-A458-B892D725BBA3}" srcOrd="0" destOrd="0" presId="urn:microsoft.com/office/officeart/2008/layout/VerticalCurvedList"/>
    <dgm:cxn modelId="{BF996B88-0C97-4F4D-9F31-8BD477F5CFB5}" type="presParOf" srcId="{FF610847-F955-FA46-8213-AEB54EA57870}" destId="{A0FFB9F5-9FBE-D542-B117-27D9C8FD92C4}" srcOrd="3" destOrd="0" presId="urn:microsoft.com/office/officeart/2008/layout/VerticalCurvedList"/>
    <dgm:cxn modelId="{224A8426-D405-4F4E-8FE2-45FD9D6BB1B5}" type="presParOf" srcId="{FF610847-F955-FA46-8213-AEB54EA57870}" destId="{740B1EBC-5BC8-E74C-8122-EC42826A7107}" srcOrd="4" destOrd="0" presId="urn:microsoft.com/office/officeart/2008/layout/VerticalCurvedList"/>
    <dgm:cxn modelId="{E997F3A2-8300-974C-9770-BF521AE3FD91}" type="presParOf" srcId="{740B1EBC-5BC8-E74C-8122-EC42826A7107}" destId="{DE64BB61-52C2-814D-91BB-075D0D8AFAE4}" srcOrd="0" destOrd="0" presId="urn:microsoft.com/office/officeart/2008/layout/VerticalCurvedList"/>
    <dgm:cxn modelId="{4E7EC76A-07D9-9645-BBEF-E8B1EC88408E}" type="presParOf" srcId="{FF610847-F955-FA46-8213-AEB54EA57870}" destId="{E4A3EFE6-7395-8B45-9EC5-8CB8302CE3BF}" srcOrd="5" destOrd="0" presId="urn:microsoft.com/office/officeart/2008/layout/VerticalCurvedList"/>
    <dgm:cxn modelId="{FB26FD7C-EB1C-A64A-84B0-FE2B0C7B1992}" type="presParOf" srcId="{FF610847-F955-FA46-8213-AEB54EA57870}" destId="{4C02D2D1-1730-6C4E-B073-DF180F50ECD8}" srcOrd="6" destOrd="0" presId="urn:microsoft.com/office/officeart/2008/layout/VerticalCurvedList"/>
    <dgm:cxn modelId="{04EFE675-4659-0345-8437-A01195EF28DD}" type="presParOf" srcId="{4C02D2D1-1730-6C4E-B073-DF180F50ECD8}" destId="{E50334FC-3A41-7B46-81D3-9ACA3B7AB81E}" srcOrd="0" destOrd="0" presId="urn:microsoft.com/office/officeart/2008/layout/VerticalCurvedList"/>
    <dgm:cxn modelId="{86F26D93-9C5F-4F4F-8BA6-5B6DBEA46CE7}" type="presParOf" srcId="{FF610847-F955-FA46-8213-AEB54EA57870}" destId="{FFF45D3B-2BC3-2348-A9C0-CFD3796AB3E9}" srcOrd="7" destOrd="0" presId="urn:microsoft.com/office/officeart/2008/layout/VerticalCurvedList"/>
    <dgm:cxn modelId="{5A28FA49-2997-CF4B-80DC-229B29E98EE6}" type="presParOf" srcId="{FF610847-F955-FA46-8213-AEB54EA57870}" destId="{7736488F-E510-5941-9956-7D5EFAA0894B}" srcOrd="8" destOrd="0" presId="urn:microsoft.com/office/officeart/2008/layout/VerticalCurvedList"/>
    <dgm:cxn modelId="{7D05CFA0-2A28-EF41-8BE2-4FB1A7D2E495}" type="presParOf" srcId="{7736488F-E510-5941-9956-7D5EFAA0894B}" destId="{804BC6DF-52BE-3245-B97C-B75F9062A0CD}" srcOrd="0" destOrd="0" presId="urn:microsoft.com/office/officeart/2008/layout/VerticalCurvedList"/>
    <dgm:cxn modelId="{A79EEAC8-77A3-FC43-AA72-6E90A145FAAE}" type="presParOf" srcId="{FF610847-F955-FA46-8213-AEB54EA57870}" destId="{B9D639DE-7714-0F40-AB15-9C596C2DCDB5}" srcOrd="9" destOrd="0" presId="urn:microsoft.com/office/officeart/2008/layout/VerticalCurvedList"/>
    <dgm:cxn modelId="{759CE830-89D4-564B-974B-326093E0AB3C}" type="presParOf" srcId="{FF610847-F955-FA46-8213-AEB54EA57870}" destId="{A4BE87B1-DB91-604A-8A4A-E678F75E9DC0}" srcOrd="10" destOrd="0" presId="urn:microsoft.com/office/officeart/2008/layout/VerticalCurvedList"/>
    <dgm:cxn modelId="{353330B8-6084-B94B-B94E-88B67596FFB0}" type="presParOf" srcId="{A4BE87B1-DB91-604A-8A4A-E678F75E9DC0}" destId="{85BC0F3E-F387-AA4E-BE62-6AA769BBF8D5}" srcOrd="0" destOrd="0" presId="urn:microsoft.com/office/officeart/2008/layout/VerticalCurvedList"/>
    <dgm:cxn modelId="{4819D4FE-AFAD-E547-BEC7-014BDAB3B947}" type="presParOf" srcId="{FF610847-F955-FA46-8213-AEB54EA57870}" destId="{14075969-B145-5141-8EC3-BE98FD10520D}" srcOrd="11" destOrd="0" presId="urn:microsoft.com/office/officeart/2008/layout/VerticalCurvedList"/>
    <dgm:cxn modelId="{DD95F366-635A-C24A-AB4C-353A70B64456}" type="presParOf" srcId="{FF610847-F955-FA46-8213-AEB54EA57870}" destId="{E58FEFC2-C023-AC46-BECB-4D5BF6C4CFAB}" srcOrd="12" destOrd="0" presId="urn:microsoft.com/office/officeart/2008/layout/VerticalCurvedList"/>
    <dgm:cxn modelId="{72EAB83C-8E16-7341-AB6D-A572C0A43B0A}" type="presParOf" srcId="{E58FEFC2-C023-AC46-BECB-4D5BF6C4CFAB}" destId="{0FFEC683-4D71-5448-9DBF-9D09864BF8D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4D6CF2-03AB-A74C-8DFB-578342F80A7D}" type="doc">
      <dgm:prSet loTypeId="urn:microsoft.com/office/officeart/2005/8/layout/hierarchy3" loCatId="" qsTypeId="urn:microsoft.com/office/officeart/2005/8/quickstyle/simple1" qsCatId="simple" csTypeId="urn:microsoft.com/office/officeart/2005/8/colors/accent1_3" csCatId="accent1" phldr="1"/>
      <dgm:spPr/>
      <dgm:t>
        <a:bodyPr/>
        <a:lstStyle/>
        <a:p>
          <a:endParaRPr lang="en-US"/>
        </a:p>
      </dgm:t>
    </dgm:pt>
    <dgm:pt modelId="{7C3A3E60-66B5-3646-BC97-CC4DF6A90B0E}">
      <dgm:prSet phldrT="[Text]"/>
      <dgm:spPr>
        <a:solidFill>
          <a:schemeClr val="accent1">
            <a:lumMod val="75000"/>
          </a:schemeClr>
        </a:solidFill>
      </dgm:spPr>
      <dgm:t>
        <a:bodyPr/>
        <a:lstStyle/>
        <a:p>
          <a:r>
            <a:rPr lang="en-US" b="1" dirty="0"/>
            <a:t>Brushing Up</a:t>
          </a:r>
        </a:p>
      </dgm:t>
    </dgm:pt>
    <dgm:pt modelId="{2D5F9D10-950F-314B-A4B7-A096085C2F4E}" type="parTrans" cxnId="{8574D599-F55B-1743-9CAA-25D2233A1062}">
      <dgm:prSet/>
      <dgm:spPr/>
      <dgm:t>
        <a:bodyPr/>
        <a:lstStyle/>
        <a:p>
          <a:endParaRPr lang="en-US"/>
        </a:p>
      </dgm:t>
    </dgm:pt>
    <dgm:pt modelId="{58D2C943-2D60-5B4C-AA7D-63FB1050AD3D}" type="sibTrans" cxnId="{8574D599-F55B-1743-9CAA-25D2233A1062}">
      <dgm:prSet/>
      <dgm:spPr/>
      <dgm:t>
        <a:bodyPr/>
        <a:lstStyle/>
        <a:p>
          <a:endParaRPr lang="en-US"/>
        </a:p>
      </dgm:t>
    </dgm:pt>
    <dgm:pt modelId="{B7C99908-2F3F-2B42-8A62-2FCAB53919B4}">
      <dgm:prSet/>
      <dgm:spPr/>
      <dgm:t>
        <a:bodyPr/>
        <a:lstStyle/>
        <a:p>
          <a:r>
            <a:rPr lang="en-US" dirty="0">
              <a:solidFill>
                <a:schemeClr val="accent2"/>
              </a:solidFill>
            </a:rPr>
            <a:t>Adaptability</a:t>
          </a:r>
        </a:p>
      </dgm:t>
    </dgm:pt>
    <dgm:pt modelId="{D82F451A-3711-6141-9F66-F35002CDCDF8}" type="parTrans" cxnId="{A5DE2A22-3E3C-0648-A2CC-328D4300CE09}">
      <dgm:prSet/>
      <dgm:spPr/>
      <dgm:t>
        <a:bodyPr/>
        <a:lstStyle/>
        <a:p>
          <a:endParaRPr lang="en-US"/>
        </a:p>
      </dgm:t>
    </dgm:pt>
    <dgm:pt modelId="{08925205-DCFB-7543-A66B-1C13A64E340F}" type="sibTrans" cxnId="{A5DE2A22-3E3C-0648-A2CC-328D4300CE09}">
      <dgm:prSet/>
      <dgm:spPr/>
      <dgm:t>
        <a:bodyPr/>
        <a:lstStyle/>
        <a:p>
          <a:endParaRPr lang="en-US"/>
        </a:p>
      </dgm:t>
    </dgm:pt>
    <dgm:pt modelId="{E7713705-33BA-4840-9DA6-24367B145924}">
      <dgm:prSet/>
      <dgm:spPr/>
      <dgm:t>
        <a:bodyPr/>
        <a:lstStyle/>
        <a:p>
          <a:r>
            <a:rPr lang="en-US" dirty="0">
              <a:solidFill>
                <a:schemeClr val="accent2"/>
              </a:solidFill>
            </a:rPr>
            <a:t>Knowledge</a:t>
          </a:r>
        </a:p>
      </dgm:t>
    </dgm:pt>
    <dgm:pt modelId="{3FEF57AC-AE55-C440-BD34-C23D534A14B6}" type="sibTrans" cxnId="{BEF30C76-76DC-4946-B110-20FD88CBCCEC}">
      <dgm:prSet/>
      <dgm:spPr/>
      <dgm:t>
        <a:bodyPr/>
        <a:lstStyle/>
        <a:p>
          <a:endParaRPr lang="en-US"/>
        </a:p>
      </dgm:t>
    </dgm:pt>
    <dgm:pt modelId="{C50508D0-08B8-C642-8E7A-C08F81CEBB30}" type="parTrans" cxnId="{BEF30C76-76DC-4946-B110-20FD88CBCCEC}">
      <dgm:prSet/>
      <dgm:spPr/>
      <dgm:t>
        <a:bodyPr/>
        <a:lstStyle/>
        <a:p>
          <a:endParaRPr lang="en-US"/>
        </a:p>
      </dgm:t>
    </dgm:pt>
    <dgm:pt modelId="{EA2857CD-D27A-2940-932D-CB4DA59D29EC}" type="pres">
      <dgm:prSet presAssocID="{714D6CF2-03AB-A74C-8DFB-578342F80A7D}" presName="diagram" presStyleCnt="0">
        <dgm:presLayoutVars>
          <dgm:chPref val="1"/>
          <dgm:dir/>
          <dgm:animOne val="branch"/>
          <dgm:animLvl val="lvl"/>
          <dgm:resizeHandles/>
        </dgm:presLayoutVars>
      </dgm:prSet>
      <dgm:spPr/>
    </dgm:pt>
    <dgm:pt modelId="{651D7EC2-3D3F-5A42-897B-9791DF9D1BDB}" type="pres">
      <dgm:prSet presAssocID="{7C3A3E60-66B5-3646-BC97-CC4DF6A90B0E}" presName="root" presStyleCnt="0"/>
      <dgm:spPr/>
    </dgm:pt>
    <dgm:pt modelId="{7E6F6FE6-3BDF-C04C-B629-0BF07AF17F5A}" type="pres">
      <dgm:prSet presAssocID="{7C3A3E60-66B5-3646-BC97-CC4DF6A90B0E}" presName="rootComposite" presStyleCnt="0"/>
      <dgm:spPr/>
    </dgm:pt>
    <dgm:pt modelId="{466E361C-5AA1-9944-B64D-0962E3343C70}" type="pres">
      <dgm:prSet presAssocID="{7C3A3E60-66B5-3646-BC97-CC4DF6A90B0E}" presName="rootText" presStyleLbl="node1" presStyleIdx="0" presStyleCnt="1" custScaleX="113252"/>
      <dgm:spPr/>
    </dgm:pt>
    <dgm:pt modelId="{69DF9DDC-526E-4A49-8FA7-DE83DB311F58}" type="pres">
      <dgm:prSet presAssocID="{7C3A3E60-66B5-3646-BC97-CC4DF6A90B0E}" presName="rootConnector" presStyleLbl="node1" presStyleIdx="0" presStyleCnt="1"/>
      <dgm:spPr/>
    </dgm:pt>
    <dgm:pt modelId="{1C165AA3-458D-E240-AB2F-D2AEE067232C}" type="pres">
      <dgm:prSet presAssocID="{7C3A3E60-66B5-3646-BC97-CC4DF6A90B0E}" presName="childShape" presStyleCnt="0"/>
      <dgm:spPr/>
    </dgm:pt>
    <dgm:pt modelId="{9D7F02FA-9EE3-0C4C-9C9C-879097E58522}" type="pres">
      <dgm:prSet presAssocID="{D82F451A-3711-6141-9F66-F35002CDCDF8}" presName="Name13" presStyleLbl="parChTrans1D2" presStyleIdx="0" presStyleCnt="2"/>
      <dgm:spPr/>
    </dgm:pt>
    <dgm:pt modelId="{38E5B658-E46A-1A42-A1DB-EB8FE907041A}" type="pres">
      <dgm:prSet presAssocID="{B7C99908-2F3F-2B42-8A62-2FCAB53919B4}" presName="childText" presStyleLbl="bgAcc1" presStyleIdx="0" presStyleCnt="2" custLinFactNeighborX="431" custLinFactNeighborY="-6433">
        <dgm:presLayoutVars>
          <dgm:bulletEnabled val="1"/>
        </dgm:presLayoutVars>
      </dgm:prSet>
      <dgm:spPr/>
    </dgm:pt>
    <dgm:pt modelId="{DF7C43BA-E38A-DC40-BDA7-F1619EB332B2}" type="pres">
      <dgm:prSet presAssocID="{C50508D0-08B8-C642-8E7A-C08F81CEBB30}" presName="Name13" presStyleLbl="parChTrans1D2" presStyleIdx="1" presStyleCnt="2"/>
      <dgm:spPr/>
    </dgm:pt>
    <dgm:pt modelId="{17C63BCE-3F85-DF45-9CF2-D36AFEF4379D}" type="pres">
      <dgm:prSet presAssocID="{E7713705-33BA-4840-9DA6-24367B145924}" presName="childText" presStyleLbl="bgAcc1" presStyleIdx="1" presStyleCnt="2">
        <dgm:presLayoutVars>
          <dgm:bulletEnabled val="1"/>
        </dgm:presLayoutVars>
      </dgm:prSet>
      <dgm:spPr/>
    </dgm:pt>
  </dgm:ptLst>
  <dgm:cxnLst>
    <dgm:cxn modelId="{A5DE2A22-3E3C-0648-A2CC-328D4300CE09}" srcId="{7C3A3E60-66B5-3646-BC97-CC4DF6A90B0E}" destId="{B7C99908-2F3F-2B42-8A62-2FCAB53919B4}" srcOrd="0" destOrd="0" parTransId="{D82F451A-3711-6141-9F66-F35002CDCDF8}" sibTransId="{08925205-DCFB-7543-A66B-1C13A64E340F}"/>
    <dgm:cxn modelId="{27AC6522-BB54-7846-9317-E6D6834BBE4C}" type="presOf" srcId="{C50508D0-08B8-C642-8E7A-C08F81CEBB30}" destId="{DF7C43BA-E38A-DC40-BDA7-F1619EB332B2}" srcOrd="0" destOrd="0" presId="urn:microsoft.com/office/officeart/2005/8/layout/hierarchy3"/>
    <dgm:cxn modelId="{02E32968-F190-0448-9514-CF4FB7AC2955}" type="presOf" srcId="{714D6CF2-03AB-A74C-8DFB-578342F80A7D}" destId="{EA2857CD-D27A-2940-932D-CB4DA59D29EC}" srcOrd="0" destOrd="0" presId="urn:microsoft.com/office/officeart/2005/8/layout/hierarchy3"/>
    <dgm:cxn modelId="{163E296B-93A8-7345-AA77-493D987C066A}" type="presOf" srcId="{B7C99908-2F3F-2B42-8A62-2FCAB53919B4}" destId="{38E5B658-E46A-1A42-A1DB-EB8FE907041A}" srcOrd="0" destOrd="0" presId="urn:microsoft.com/office/officeart/2005/8/layout/hierarchy3"/>
    <dgm:cxn modelId="{BAAC0B6E-72E2-0341-8BAE-17897100E297}" type="presOf" srcId="{D82F451A-3711-6141-9F66-F35002CDCDF8}" destId="{9D7F02FA-9EE3-0C4C-9C9C-879097E58522}" srcOrd="0" destOrd="0" presId="urn:microsoft.com/office/officeart/2005/8/layout/hierarchy3"/>
    <dgm:cxn modelId="{BEF30C76-76DC-4946-B110-20FD88CBCCEC}" srcId="{7C3A3E60-66B5-3646-BC97-CC4DF6A90B0E}" destId="{E7713705-33BA-4840-9DA6-24367B145924}" srcOrd="1" destOrd="0" parTransId="{C50508D0-08B8-C642-8E7A-C08F81CEBB30}" sibTransId="{3FEF57AC-AE55-C440-BD34-C23D534A14B6}"/>
    <dgm:cxn modelId="{E66A1B7F-9AE2-274F-9BC4-FAA49A45DE45}" type="presOf" srcId="{E7713705-33BA-4840-9DA6-24367B145924}" destId="{17C63BCE-3F85-DF45-9CF2-D36AFEF4379D}" srcOrd="0" destOrd="0" presId="urn:microsoft.com/office/officeart/2005/8/layout/hierarchy3"/>
    <dgm:cxn modelId="{23C4C984-C5AD-504E-BC06-C57F6BBABA84}" type="presOf" srcId="{7C3A3E60-66B5-3646-BC97-CC4DF6A90B0E}" destId="{69DF9DDC-526E-4A49-8FA7-DE83DB311F58}" srcOrd="1" destOrd="0" presId="urn:microsoft.com/office/officeart/2005/8/layout/hierarchy3"/>
    <dgm:cxn modelId="{AEA40087-AE75-5F46-8758-C2B68CDE37C2}" type="presOf" srcId="{7C3A3E60-66B5-3646-BC97-CC4DF6A90B0E}" destId="{466E361C-5AA1-9944-B64D-0962E3343C70}" srcOrd="0" destOrd="0" presId="urn:microsoft.com/office/officeart/2005/8/layout/hierarchy3"/>
    <dgm:cxn modelId="{8574D599-F55B-1743-9CAA-25D2233A1062}" srcId="{714D6CF2-03AB-A74C-8DFB-578342F80A7D}" destId="{7C3A3E60-66B5-3646-BC97-CC4DF6A90B0E}" srcOrd="0" destOrd="0" parTransId="{2D5F9D10-950F-314B-A4B7-A096085C2F4E}" sibTransId="{58D2C943-2D60-5B4C-AA7D-63FB1050AD3D}"/>
    <dgm:cxn modelId="{B8B0AA39-D45A-C84E-9BA1-26B486C61413}" type="presParOf" srcId="{EA2857CD-D27A-2940-932D-CB4DA59D29EC}" destId="{651D7EC2-3D3F-5A42-897B-9791DF9D1BDB}" srcOrd="0" destOrd="0" presId="urn:microsoft.com/office/officeart/2005/8/layout/hierarchy3"/>
    <dgm:cxn modelId="{418C0970-A1C7-4E4D-923F-38947AB19CEF}" type="presParOf" srcId="{651D7EC2-3D3F-5A42-897B-9791DF9D1BDB}" destId="{7E6F6FE6-3BDF-C04C-B629-0BF07AF17F5A}" srcOrd="0" destOrd="0" presId="urn:microsoft.com/office/officeart/2005/8/layout/hierarchy3"/>
    <dgm:cxn modelId="{827F8E7C-E966-1B4D-A3F4-DEB9D487FC5E}" type="presParOf" srcId="{7E6F6FE6-3BDF-C04C-B629-0BF07AF17F5A}" destId="{466E361C-5AA1-9944-B64D-0962E3343C70}" srcOrd="0" destOrd="0" presId="urn:microsoft.com/office/officeart/2005/8/layout/hierarchy3"/>
    <dgm:cxn modelId="{7F55651B-2EEA-3540-A1AF-C8569CA5303F}" type="presParOf" srcId="{7E6F6FE6-3BDF-C04C-B629-0BF07AF17F5A}" destId="{69DF9DDC-526E-4A49-8FA7-DE83DB311F58}" srcOrd="1" destOrd="0" presId="urn:microsoft.com/office/officeart/2005/8/layout/hierarchy3"/>
    <dgm:cxn modelId="{6A40EB7E-88FE-3E4B-85AC-A6EA68BF4040}" type="presParOf" srcId="{651D7EC2-3D3F-5A42-897B-9791DF9D1BDB}" destId="{1C165AA3-458D-E240-AB2F-D2AEE067232C}" srcOrd="1" destOrd="0" presId="urn:microsoft.com/office/officeart/2005/8/layout/hierarchy3"/>
    <dgm:cxn modelId="{B8E121FB-AF0F-844E-ACDE-F459FE31933E}" type="presParOf" srcId="{1C165AA3-458D-E240-AB2F-D2AEE067232C}" destId="{9D7F02FA-9EE3-0C4C-9C9C-879097E58522}" srcOrd="0" destOrd="0" presId="urn:microsoft.com/office/officeart/2005/8/layout/hierarchy3"/>
    <dgm:cxn modelId="{1BD5ACA4-0F4D-9843-B286-00D52CF9E1AE}" type="presParOf" srcId="{1C165AA3-458D-E240-AB2F-D2AEE067232C}" destId="{38E5B658-E46A-1A42-A1DB-EB8FE907041A}" srcOrd="1" destOrd="0" presId="urn:microsoft.com/office/officeart/2005/8/layout/hierarchy3"/>
    <dgm:cxn modelId="{25753F50-A3CE-AB48-B420-85061A8CD437}" type="presParOf" srcId="{1C165AA3-458D-E240-AB2F-D2AEE067232C}" destId="{DF7C43BA-E38A-DC40-BDA7-F1619EB332B2}" srcOrd="2" destOrd="0" presId="urn:microsoft.com/office/officeart/2005/8/layout/hierarchy3"/>
    <dgm:cxn modelId="{7EF5C231-CA2F-854A-97F0-E674504A4359}" type="presParOf" srcId="{1C165AA3-458D-E240-AB2F-D2AEE067232C}" destId="{17C63BCE-3F85-DF45-9CF2-D36AFEF4379D}" srcOrd="3" destOrd="0" presId="urn:microsoft.com/office/officeart/2005/8/layout/hierarchy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4D6CF2-03AB-A74C-8DFB-578342F80A7D}" type="doc">
      <dgm:prSet loTypeId="urn:microsoft.com/office/officeart/2005/8/layout/hierarchy3" loCatId="" qsTypeId="urn:microsoft.com/office/officeart/2005/8/quickstyle/simple1" qsCatId="simple" csTypeId="urn:microsoft.com/office/officeart/2005/8/colors/accent1_3" csCatId="accent1" phldr="1"/>
      <dgm:spPr/>
      <dgm:t>
        <a:bodyPr/>
        <a:lstStyle/>
        <a:p>
          <a:endParaRPr lang="en-US"/>
        </a:p>
      </dgm:t>
    </dgm:pt>
    <dgm:pt modelId="{646106C3-EB69-DF42-9F93-A2D6F3239601}">
      <dgm:prSet custT="1"/>
      <dgm:spPr/>
      <dgm:t>
        <a:bodyPr/>
        <a:lstStyle/>
        <a:p>
          <a:r>
            <a:rPr lang="en-US" sz="3500" b="1" dirty="0"/>
            <a:t>Facilitators</a:t>
          </a:r>
        </a:p>
      </dgm:t>
    </dgm:pt>
    <dgm:pt modelId="{2B1C13D9-4C10-6641-AC0D-61918FC6B6B1}" type="parTrans" cxnId="{6051A4D4-2B0C-7448-8274-BB8D397F367E}">
      <dgm:prSet/>
      <dgm:spPr/>
      <dgm:t>
        <a:bodyPr/>
        <a:lstStyle/>
        <a:p>
          <a:endParaRPr lang="en-US"/>
        </a:p>
      </dgm:t>
    </dgm:pt>
    <dgm:pt modelId="{A35B2B3B-5595-EA4E-A4FE-D1938D62260B}" type="sibTrans" cxnId="{6051A4D4-2B0C-7448-8274-BB8D397F367E}">
      <dgm:prSet/>
      <dgm:spPr/>
      <dgm:t>
        <a:bodyPr/>
        <a:lstStyle/>
        <a:p>
          <a:endParaRPr lang="en-US"/>
        </a:p>
      </dgm:t>
    </dgm:pt>
    <dgm:pt modelId="{27293C6C-36CD-3140-AC17-0CEEC0C26801}">
      <dgm:prSet/>
      <dgm:spPr/>
      <dgm:t>
        <a:bodyPr/>
        <a:lstStyle/>
        <a:p>
          <a:r>
            <a:rPr lang="en-US" dirty="0">
              <a:solidFill>
                <a:schemeClr val="accent2"/>
              </a:solidFill>
            </a:rPr>
            <a:t>Oral Care Professionals</a:t>
          </a:r>
        </a:p>
      </dgm:t>
    </dgm:pt>
    <dgm:pt modelId="{B8151CBE-1034-F446-A27B-460C29229F4C}" type="sibTrans" cxnId="{11482F82-530F-924D-9B37-58DCD1326537}">
      <dgm:prSet/>
      <dgm:spPr/>
      <dgm:t>
        <a:bodyPr/>
        <a:lstStyle/>
        <a:p>
          <a:endParaRPr lang="en-US"/>
        </a:p>
      </dgm:t>
    </dgm:pt>
    <dgm:pt modelId="{1FC1B75F-589E-B949-B738-9CCA1892E09D}" type="parTrans" cxnId="{11482F82-530F-924D-9B37-58DCD1326537}">
      <dgm:prSet/>
      <dgm:spPr/>
      <dgm:t>
        <a:bodyPr/>
        <a:lstStyle/>
        <a:p>
          <a:endParaRPr lang="en-US"/>
        </a:p>
      </dgm:t>
    </dgm:pt>
    <dgm:pt modelId="{EA2857CD-D27A-2940-932D-CB4DA59D29EC}" type="pres">
      <dgm:prSet presAssocID="{714D6CF2-03AB-A74C-8DFB-578342F80A7D}" presName="diagram" presStyleCnt="0">
        <dgm:presLayoutVars>
          <dgm:chPref val="1"/>
          <dgm:dir/>
          <dgm:animOne val="branch"/>
          <dgm:animLvl val="lvl"/>
          <dgm:resizeHandles/>
        </dgm:presLayoutVars>
      </dgm:prSet>
      <dgm:spPr/>
    </dgm:pt>
    <dgm:pt modelId="{2F5AEA65-A7C3-D54D-A9BC-71F26A76E8E0}" type="pres">
      <dgm:prSet presAssocID="{646106C3-EB69-DF42-9F93-A2D6F3239601}" presName="root" presStyleCnt="0"/>
      <dgm:spPr/>
    </dgm:pt>
    <dgm:pt modelId="{CB69265A-BB6C-5042-B5B8-5EA6BD77BA24}" type="pres">
      <dgm:prSet presAssocID="{646106C3-EB69-DF42-9F93-A2D6F3239601}" presName="rootComposite" presStyleCnt="0"/>
      <dgm:spPr/>
    </dgm:pt>
    <dgm:pt modelId="{4BB2BEA9-CBE0-2542-892E-C6AC9BD2E8A5}" type="pres">
      <dgm:prSet presAssocID="{646106C3-EB69-DF42-9F93-A2D6F3239601}" presName="rootText" presStyleLbl="node1" presStyleIdx="0" presStyleCnt="1" custScaleX="89734" custScaleY="68896"/>
      <dgm:spPr/>
    </dgm:pt>
    <dgm:pt modelId="{58004B00-468D-CB43-B131-2C512ABAD369}" type="pres">
      <dgm:prSet presAssocID="{646106C3-EB69-DF42-9F93-A2D6F3239601}" presName="rootConnector" presStyleLbl="node1" presStyleIdx="0" presStyleCnt="1"/>
      <dgm:spPr/>
    </dgm:pt>
    <dgm:pt modelId="{069BA3DB-2B2D-374E-87DD-CE85CAE72B8C}" type="pres">
      <dgm:prSet presAssocID="{646106C3-EB69-DF42-9F93-A2D6F3239601}" presName="childShape" presStyleCnt="0"/>
      <dgm:spPr/>
    </dgm:pt>
    <dgm:pt modelId="{ED4E8791-D926-EE47-8250-A4C419EDB884}" type="pres">
      <dgm:prSet presAssocID="{1FC1B75F-589E-B949-B738-9CCA1892E09D}" presName="Name13" presStyleLbl="parChTrans1D2" presStyleIdx="0" presStyleCnt="1"/>
      <dgm:spPr/>
    </dgm:pt>
    <dgm:pt modelId="{EDEEFA44-DE0F-364E-B6A3-49D6FAA7DF86}" type="pres">
      <dgm:prSet presAssocID="{27293C6C-36CD-3140-AC17-0CEEC0C26801}" presName="childText" presStyleLbl="bgAcc1" presStyleIdx="0" presStyleCnt="1" custScaleX="81500" custScaleY="61825">
        <dgm:presLayoutVars>
          <dgm:bulletEnabled val="1"/>
        </dgm:presLayoutVars>
      </dgm:prSet>
      <dgm:spPr/>
    </dgm:pt>
  </dgm:ptLst>
  <dgm:cxnLst>
    <dgm:cxn modelId="{0448BF14-6406-5F4A-B73D-7B4C0776200A}" type="presOf" srcId="{27293C6C-36CD-3140-AC17-0CEEC0C26801}" destId="{EDEEFA44-DE0F-364E-B6A3-49D6FAA7DF86}" srcOrd="0" destOrd="0" presId="urn:microsoft.com/office/officeart/2005/8/layout/hierarchy3"/>
    <dgm:cxn modelId="{52A4E91A-A65B-AB4E-97ED-24093F39EAC7}" type="presOf" srcId="{646106C3-EB69-DF42-9F93-A2D6F3239601}" destId="{58004B00-468D-CB43-B131-2C512ABAD369}" srcOrd="1" destOrd="0" presId="urn:microsoft.com/office/officeart/2005/8/layout/hierarchy3"/>
    <dgm:cxn modelId="{02E32968-F190-0448-9514-CF4FB7AC2955}" type="presOf" srcId="{714D6CF2-03AB-A74C-8DFB-578342F80A7D}" destId="{EA2857CD-D27A-2940-932D-CB4DA59D29EC}" srcOrd="0" destOrd="0" presId="urn:microsoft.com/office/officeart/2005/8/layout/hierarchy3"/>
    <dgm:cxn modelId="{11482F82-530F-924D-9B37-58DCD1326537}" srcId="{646106C3-EB69-DF42-9F93-A2D6F3239601}" destId="{27293C6C-36CD-3140-AC17-0CEEC0C26801}" srcOrd="0" destOrd="0" parTransId="{1FC1B75F-589E-B949-B738-9CCA1892E09D}" sibTransId="{B8151CBE-1034-F446-A27B-460C29229F4C}"/>
    <dgm:cxn modelId="{B736A9C0-0FC2-F34B-9562-12ECE18FF7CB}" type="presOf" srcId="{646106C3-EB69-DF42-9F93-A2D6F3239601}" destId="{4BB2BEA9-CBE0-2542-892E-C6AC9BD2E8A5}" srcOrd="0" destOrd="0" presId="urn:microsoft.com/office/officeart/2005/8/layout/hierarchy3"/>
    <dgm:cxn modelId="{6051A4D4-2B0C-7448-8274-BB8D397F367E}" srcId="{714D6CF2-03AB-A74C-8DFB-578342F80A7D}" destId="{646106C3-EB69-DF42-9F93-A2D6F3239601}" srcOrd="0" destOrd="0" parTransId="{2B1C13D9-4C10-6641-AC0D-61918FC6B6B1}" sibTransId="{A35B2B3B-5595-EA4E-A4FE-D1938D62260B}"/>
    <dgm:cxn modelId="{9EF740F3-F387-F041-80A4-D0BA5786AAE3}" type="presOf" srcId="{1FC1B75F-589E-B949-B738-9CCA1892E09D}" destId="{ED4E8791-D926-EE47-8250-A4C419EDB884}" srcOrd="0" destOrd="0" presId="urn:microsoft.com/office/officeart/2005/8/layout/hierarchy3"/>
    <dgm:cxn modelId="{B5230720-2F14-B64B-8D60-BDAEBAA3343B}" type="presParOf" srcId="{EA2857CD-D27A-2940-932D-CB4DA59D29EC}" destId="{2F5AEA65-A7C3-D54D-A9BC-71F26A76E8E0}" srcOrd="0" destOrd="0" presId="urn:microsoft.com/office/officeart/2005/8/layout/hierarchy3"/>
    <dgm:cxn modelId="{22D81EEF-6CBB-E74E-9A97-955EA64141B1}" type="presParOf" srcId="{2F5AEA65-A7C3-D54D-A9BC-71F26A76E8E0}" destId="{CB69265A-BB6C-5042-B5B8-5EA6BD77BA24}" srcOrd="0" destOrd="0" presId="urn:microsoft.com/office/officeart/2005/8/layout/hierarchy3"/>
    <dgm:cxn modelId="{E14D62C6-6128-0D48-ADA5-3EBA35480F46}" type="presParOf" srcId="{CB69265A-BB6C-5042-B5B8-5EA6BD77BA24}" destId="{4BB2BEA9-CBE0-2542-892E-C6AC9BD2E8A5}" srcOrd="0" destOrd="0" presId="urn:microsoft.com/office/officeart/2005/8/layout/hierarchy3"/>
    <dgm:cxn modelId="{15C26219-5B92-E643-ADB6-E49E907B551F}" type="presParOf" srcId="{CB69265A-BB6C-5042-B5B8-5EA6BD77BA24}" destId="{58004B00-468D-CB43-B131-2C512ABAD369}" srcOrd="1" destOrd="0" presId="urn:microsoft.com/office/officeart/2005/8/layout/hierarchy3"/>
    <dgm:cxn modelId="{EC56B550-ADD3-B54B-8F7E-201ABC0B220F}" type="presParOf" srcId="{2F5AEA65-A7C3-D54D-A9BC-71F26A76E8E0}" destId="{069BA3DB-2B2D-374E-87DD-CE85CAE72B8C}" srcOrd="1" destOrd="0" presId="urn:microsoft.com/office/officeart/2005/8/layout/hierarchy3"/>
    <dgm:cxn modelId="{5D0A07D3-987B-0548-AB63-9F1589884F2A}" type="presParOf" srcId="{069BA3DB-2B2D-374E-87DD-CE85CAE72B8C}" destId="{ED4E8791-D926-EE47-8250-A4C419EDB884}" srcOrd="0" destOrd="0" presId="urn:microsoft.com/office/officeart/2005/8/layout/hierarchy3"/>
    <dgm:cxn modelId="{E84A8504-0D9D-2E40-B4D2-85C261983E37}" type="presParOf" srcId="{069BA3DB-2B2D-374E-87DD-CE85CAE72B8C}" destId="{EDEEFA44-DE0F-364E-B6A3-49D6FAA7DF86}"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4D6CF2-03AB-A74C-8DFB-578342F80A7D}" type="doc">
      <dgm:prSet loTypeId="urn:microsoft.com/office/officeart/2005/8/layout/hierarchy3" loCatId="" qsTypeId="urn:microsoft.com/office/officeart/2005/8/quickstyle/simple1" qsCatId="simple" csTypeId="urn:microsoft.com/office/officeart/2005/8/colors/accent1_3" csCatId="accent1" phldr="1"/>
      <dgm:spPr/>
      <dgm:t>
        <a:bodyPr/>
        <a:lstStyle/>
        <a:p>
          <a:endParaRPr lang="en-US"/>
        </a:p>
      </dgm:t>
    </dgm:pt>
    <dgm:pt modelId="{646106C3-EB69-DF42-9F93-A2D6F3239601}">
      <dgm:prSet/>
      <dgm:spPr>
        <a:solidFill>
          <a:schemeClr val="accent1">
            <a:lumMod val="60000"/>
            <a:lumOff val="40000"/>
          </a:schemeClr>
        </a:solidFill>
      </dgm:spPr>
      <dgm:t>
        <a:bodyPr/>
        <a:lstStyle/>
        <a:p>
          <a:r>
            <a:rPr lang="en-US" b="1" dirty="0"/>
            <a:t>Barriers</a:t>
          </a:r>
        </a:p>
      </dgm:t>
    </dgm:pt>
    <dgm:pt modelId="{2B1C13D9-4C10-6641-AC0D-61918FC6B6B1}" type="parTrans" cxnId="{6051A4D4-2B0C-7448-8274-BB8D397F367E}">
      <dgm:prSet/>
      <dgm:spPr/>
      <dgm:t>
        <a:bodyPr/>
        <a:lstStyle/>
        <a:p>
          <a:endParaRPr lang="en-US"/>
        </a:p>
      </dgm:t>
    </dgm:pt>
    <dgm:pt modelId="{A35B2B3B-5595-EA4E-A4FE-D1938D62260B}" type="sibTrans" cxnId="{6051A4D4-2B0C-7448-8274-BB8D397F367E}">
      <dgm:prSet/>
      <dgm:spPr/>
      <dgm:t>
        <a:bodyPr/>
        <a:lstStyle/>
        <a:p>
          <a:endParaRPr lang="en-US"/>
        </a:p>
      </dgm:t>
    </dgm:pt>
    <dgm:pt modelId="{7A447B2C-7E55-904B-8747-976F5C51DB16}">
      <dgm:prSet/>
      <dgm:spPr/>
      <dgm:t>
        <a:bodyPr/>
        <a:lstStyle/>
        <a:p>
          <a:r>
            <a:rPr lang="en-US" dirty="0">
              <a:solidFill>
                <a:schemeClr val="accent2"/>
              </a:solidFill>
            </a:rPr>
            <a:t>Staffing</a:t>
          </a:r>
        </a:p>
      </dgm:t>
    </dgm:pt>
    <dgm:pt modelId="{67C29D82-90CE-D840-A92F-7D34D0A40441}" type="parTrans" cxnId="{D0045BA2-BC3A-784F-9D4E-B5B7DC42B92F}">
      <dgm:prSet/>
      <dgm:spPr/>
      <dgm:t>
        <a:bodyPr/>
        <a:lstStyle/>
        <a:p>
          <a:endParaRPr lang="en-US"/>
        </a:p>
      </dgm:t>
    </dgm:pt>
    <dgm:pt modelId="{131CC0CC-258C-584C-933F-4767E9306228}" type="sibTrans" cxnId="{D0045BA2-BC3A-784F-9D4E-B5B7DC42B92F}">
      <dgm:prSet/>
      <dgm:spPr/>
      <dgm:t>
        <a:bodyPr/>
        <a:lstStyle/>
        <a:p>
          <a:endParaRPr lang="en-US"/>
        </a:p>
      </dgm:t>
    </dgm:pt>
    <dgm:pt modelId="{4335D784-1301-134A-959E-8DB84744EA16}">
      <dgm:prSet/>
      <dgm:spPr/>
      <dgm:t>
        <a:bodyPr/>
        <a:lstStyle/>
        <a:p>
          <a:r>
            <a:rPr lang="en-US" dirty="0">
              <a:solidFill>
                <a:schemeClr val="accent2"/>
              </a:solidFill>
            </a:rPr>
            <a:t>Behavioral</a:t>
          </a:r>
        </a:p>
      </dgm:t>
    </dgm:pt>
    <dgm:pt modelId="{169137BB-23AC-EB44-B9CA-1AF7EBE0F27F}" type="parTrans" cxnId="{BE9E4862-0D12-8C4F-8155-B6CD1B5F1D02}">
      <dgm:prSet/>
      <dgm:spPr/>
      <dgm:t>
        <a:bodyPr/>
        <a:lstStyle/>
        <a:p>
          <a:endParaRPr lang="en-US"/>
        </a:p>
      </dgm:t>
    </dgm:pt>
    <dgm:pt modelId="{36A59BEF-50DB-BF41-BD1A-400D29F3E914}" type="sibTrans" cxnId="{BE9E4862-0D12-8C4F-8155-B6CD1B5F1D02}">
      <dgm:prSet/>
      <dgm:spPr/>
      <dgm:t>
        <a:bodyPr/>
        <a:lstStyle/>
        <a:p>
          <a:endParaRPr lang="en-US"/>
        </a:p>
      </dgm:t>
    </dgm:pt>
    <dgm:pt modelId="{7B1D5590-B717-464C-AB04-468C64ED2174}">
      <dgm:prSet/>
      <dgm:spPr/>
      <dgm:t>
        <a:bodyPr/>
        <a:lstStyle/>
        <a:p>
          <a:r>
            <a:rPr lang="en-US" dirty="0">
              <a:solidFill>
                <a:schemeClr val="accent2"/>
              </a:solidFill>
            </a:rPr>
            <a:t>Logistical </a:t>
          </a:r>
        </a:p>
      </dgm:t>
    </dgm:pt>
    <dgm:pt modelId="{AF04EE5E-3CD0-2442-8E8E-00CC6387446B}" type="parTrans" cxnId="{BCC34010-CB4D-FE41-8E6C-792BBFC766FA}">
      <dgm:prSet/>
      <dgm:spPr/>
      <dgm:t>
        <a:bodyPr/>
        <a:lstStyle/>
        <a:p>
          <a:endParaRPr lang="en-US"/>
        </a:p>
      </dgm:t>
    </dgm:pt>
    <dgm:pt modelId="{150C69C7-23B2-4D4B-8195-2B7A21F39110}" type="sibTrans" cxnId="{BCC34010-CB4D-FE41-8E6C-792BBFC766FA}">
      <dgm:prSet/>
      <dgm:spPr/>
      <dgm:t>
        <a:bodyPr/>
        <a:lstStyle/>
        <a:p>
          <a:endParaRPr lang="en-US"/>
        </a:p>
      </dgm:t>
    </dgm:pt>
    <dgm:pt modelId="{EA2857CD-D27A-2940-932D-CB4DA59D29EC}" type="pres">
      <dgm:prSet presAssocID="{714D6CF2-03AB-A74C-8DFB-578342F80A7D}" presName="diagram" presStyleCnt="0">
        <dgm:presLayoutVars>
          <dgm:chPref val="1"/>
          <dgm:dir/>
          <dgm:animOne val="branch"/>
          <dgm:animLvl val="lvl"/>
          <dgm:resizeHandles/>
        </dgm:presLayoutVars>
      </dgm:prSet>
      <dgm:spPr/>
    </dgm:pt>
    <dgm:pt modelId="{2F5AEA65-A7C3-D54D-A9BC-71F26A76E8E0}" type="pres">
      <dgm:prSet presAssocID="{646106C3-EB69-DF42-9F93-A2D6F3239601}" presName="root" presStyleCnt="0"/>
      <dgm:spPr/>
    </dgm:pt>
    <dgm:pt modelId="{CB69265A-BB6C-5042-B5B8-5EA6BD77BA24}" type="pres">
      <dgm:prSet presAssocID="{646106C3-EB69-DF42-9F93-A2D6F3239601}" presName="rootComposite" presStyleCnt="0"/>
      <dgm:spPr/>
    </dgm:pt>
    <dgm:pt modelId="{4BB2BEA9-CBE0-2542-892E-C6AC9BD2E8A5}" type="pres">
      <dgm:prSet presAssocID="{646106C3-EB69-DF42-9F93-A2D6F3239601}" presName="rootText" presStyleLbl="node1" presStyleIdx="0" presStyleCnt="1"/>
      <dgm:spPr/>
    </dgm:pt>
    <dgm:pt modelId="{58004B00-468D-CB43-B131-2C512ABAD369}" type="pres">
      <dgm:prSet presAssocID="{646106C3-EB69-DF42-9F93-A2D6F3239601}" presName="rootConnector" presStyleLbl="node1" presStyleIdx="0" presStyleCnt="1"/>
      <dgm:spPr/>
    </dgm:pt>
    <dgm:pt modelId="{069BA3DB-2B2D-374E-87DD-CE85CAE72B8C}" type="pres">
      <dgm:prSet presAssocID="{646106C3-EB69-DF42-9F93-A2D6F3239601}" presName="childShape" presStyleCnt="0"/>
      <dgm:spPr/>
    </dgm:pt>
    <dgm:pt modelId="{D19AEA63-F5E3-AB46-9992-5CB3B9F011D8}" type="pres">
      <dgm:prSet presAssocID="{67C29D82-90CE-D840-A92F-7D34D0A40441}" presName="Name13" presStyleLbl="parChTrans1D2" presStyleIdx="0" presStyleCnt="3"/>
      <dgm:spPr/>
    </dgm:pt>
    <dgm:pt modelId="{EDAF1B1B-C4CF-074F-B137-55651C8FBA54}" type="pres">
      <dgm:prSet presAssocID="{7A447B2C-7E55-904B-8747-976F5C51DB16}" presName="childText" presStyleLbl="bgAcc1" presStyleIdx="0" presStyleCnt="3" custLinFactNeighborY="-10347">
        <dgm:presLayoutVars>
          <dgm:bulletEnabled val="1"/>
        </dgm:presLayoutVars>
      </dgm:prSet>
      <dgm:spPr/>
    </dgm:pt>
    <dgm:pt modelId="{6E127256-5EC5-5A49-93D7-99B9B5DE3E90}" type="pres">
      <dgm:prSet presAssocID="{169137BB-23AC-EB44-B9CA-1AF7EBE0F27F}" presName="Name13" presStyleLbl="parChTrans1D2" presStyleIdx="1" presStyleCnt="3"/>
      <dgm:spPr/>
    </dgm:pt>
    <dgm:pt modelId="{F2709585-2EDF-3048-A431-6233B386113F}" type="pres">
      <dgm:prSet presAssocID="{4335D784-1301-134A-959E-8DB84744EA16}" presName="childText" presStyleLbl="bgAcc1" presStyleIdx="1" presStyleCnt="3" custLinFactNeighborY="-3623">
        <dgm:presLayoutVars>
          <dgm:bulletEnabled val="1"/>
        </dgm:presLayoutVars>
      </dgm:prSet>
      <dgm:spPr/>
    </dgm:pt>
    <dgm:pt modelId="{BE19AC68-9C25-674D-B645-7410AEA887C5}" type="pres">
      <dgm:prSet presAssocID="{AF04EE5E-3CD0-2442-8E8E-00CC6387446B}" presName="Name13" presStyleLbl="parChTrans1D2" presStyleIdx="2" presStyleCnt="3"/>
      <dgm:spPr/>
    </dgm:pt>
    <dgm:pt modelId="{FE79E8DC-4406-4344-81D0-F9B92A60356E}" type="pres">
      <dgm:prSet presAssocID="{7B1D5590-B717-464C-AB04-468C64ED2174}" presName="childText" presStyleLbl="bgAcc1" presStyleIdx="2" presStyleCnt="3" custLinFactNeighborX="-846" custLinFactNeighborY="1952">
        <dgm:presLayoutVars>
          <dgm:bulletEnabled val="1"/>
        </dgm:presLayoutVars>
      </dgm:prSet>
      <dgm:spPr/>
    </dgm:pt>
  </dgm:ptLst>
  <dgm:cxnLst>
    <dgm:cxn modelId="{F811D101-A261-884B-B81E-C58C8AE7F60B}" type="presOf" srcId="{7A447B2C-7E55-904B-8747-976F5C51DB16}" destId="{EDAF1B1B-C4CF-074F-B137-55651C8FBA54}" srcOrd="0" destOrd="0" presId="urn:microsoft.com/office/officeart/2005/8/layout/hierarchy3"/>
    <dgm:cxn modelId="{15E0A60A-8479-B743-B234-FEF9FD214B2B}" type="presOf" srcId="{646106C3-EB69-DF42-9F93-A2D6F3239601}" destId="{4BB2BEA9-CBE0-2542-892E-C6AC9BD2E8A5}" srcOrd="0" destOrd="0" presId="urn:microsoft.com/office/officeart/2005/8/layout/hierarchy3"/>
    <dgm:cxn modelId="{EBC1F60E-F3D9-174D-8DD9-F254D4EF0883}" type="presOf" srcId="{646106C3-EB69-DF42-9F93-A2D6F3239601}" destId="{58004B00-468D-CB43-B131-2C512ABAD369}" srcOrd="1" destOrd="0" presId="urn:microsoft.com/office/officeart/2005/8/layout/hierarchy3"/>
    <dgm:cxn modelId="{BCC34010-CB4D-FE41-8E6C-792BBFC766FA}" srcId="{646106C3-EB69-DF42-9F93-A2D6F3239601}" destId="{7B1D5590-B717-464C-AB04-468C64ED2174}" srcOrd="2" destOrd="0" parTransId="{AF04EE5E-3CD0-2442-8E8E-00CC6387446B}" sibTransId="{150C69C7-23B2-4D4B-8195-2B7A21F39110}"/>
    <dgm:cxn modelId="{87D5585A-77AE-AB47-8C06-355B3E5F530D}" type="presOf" srcId="{AF04EE5E-3CD0-2442-8E8E-00CC6387446B}" destId="{BE19AC68-9C25-674D-B645-7410AEA887C5}" srcOrd="0" destOrd="0" presId="urn:microsoft.com/office/officeart/2005/8/layout/hierarchy3"/>
    <dgm:cxn modelId="{BE9E4862-0D12-8C4F-8155-B6CD1B5F1D02}" srcId="{646106C3-EB69-DF42-9F93-A2D6F3239601}" destId="{4335D784-1301-134A-959E-8DB84744EA16}" srcOrd="1" destOrd="0" parTransId="{169137BB-23AC-EB44-B9CA-1AF7EBE0F27F}" sibTransId="{36A59BEF-50DB-BF41-BD1A-400D29F3E914}"/>
    <dgm:cxn modelId="{02E32968-F190-0448-9514-CF4FB7AC2955}" type="presOf" srcId="{714D6CF2-03AB-A74C-8DFB-578342F80A7D}" destId="{EA2857CD-D27A-2940-932D-CB4DA59D29EC}" srcOrd="0" destOrd="0" presId="urn:microsoft.com/office/officeart/2005/8/layout/hierarchy3"/>
    <dgm:cxn modelId="{5D270288-0B2F-1744-8053-453B256681BC}" type="presOf" srcId="{7B1D5590-B717-464C-AB04-468C64ED2174}" destId="{FE79E8DC-4406-4344-81D0-F9B92A60356E}" srcOrd="0" destOrd="0" presId="urn:microsoft.com/office/officeart/2005/8/layout/hierarchy3"/>
    <dgm:cxn modelId="{D0045BA2-BC3A-784F-9D4E-B5B7DC42B92F}" srcId="{646106C3-EB69-DF42-9F93-A2D6F3239601}" destId="{7A447B2C-7E55-904B-8747-976F5C51DB16}" srcOrd="0" destOrd="0" parTransId="{67C29D82-90CE-D840-A92F-7D34D0A40441}" sibTransId="{131CC0CC-258C-584C-933F-4767E9306228}"/>
    <dgm:cxn modelId="{D2A748B1-602C-4945-9C1E-A1F0B6C976AF}" type="presOf" srcId="{67C29D82-90CE-D840-A92F-7D34D0A40441}" destId="{D19AEA63-F5E3-AB46-9992-5CB3B9F011D8}" srcOrd="0" destOrd="0" presId="urn:microsoft.com/office/officeart/2005/8/layout/hierarchy3"/>
    <dgm:cxn modelId="{6051A4D4-2B0C-7448-8274-BB8D397F367E}" srcId="{714D6CF2-03AB-A74C-8DFB-578342F80A7D}" destId="{646106C3-EB69-DF42-9F93-A2D6F3239601}" srcOrd="0" destOrd="0" parTransId="{2B1C13D9-4C10-6641-AC0D-61918FC6B6B1}" sibTransId="{A35B2B3B-5595-EA4E-A4FE-D1938D62260B}"/>
    <dgm:cxn modelId="{A2C499DC-8180-0B40-8450-007751B8E296}" type="presOf" srcId="{4335D784-1301-134A-959E-8DB84744EA16}" destId="{F2709585-2EDF-3048-A431-6233B386113F}" srcOrd="0" destOrd="0" presId="urn:microsoft.com/office/officeart/2005/8/layout/hierarchy3"/>
    <dgm:cxn modelId="{9EC050EE-5075-4D49-AFCB-90F1DB44C976}" type="presOf" srcId="{169137BB-23AC-EB44-B9CA-1AF7EBE0F27F}" destId="{6E127256-5EC5-5A49-93D7-99B9B5DE3E90}" srcOrd="0" destOrd="0" presId="urn:microsoft.com/office/officeart/2005/8/layout/hierarchy3"/>
    <dgm:cxn modelId="{96EBF877-8D6D-F640-82B4-6680F6E8D954}" type="presParOf" srcId="{EA2857CD-D27A-2940-932D-CB4DA59D29EC}" destId="{2F5AEA65-A7C3-D54D-A9BC-71F26A76E8E0}" srcOrd="0" destOrd="0" presId="urn:microsoft.com/office/officeart/2005/8/layout/hierarchy3"/>
    <dgm:cxn modelId="{5BAA261B-BE5A-9F44-96EB-4C9F4A0042CE}" type="presParOf" srcId="{2F5AEA65-A7C3-D54D-A9BC-71F26A76E8E0}" destId="{CB69265A-BB6C-5042-B5B8-5EA6BD77BA24}" srcOrd="0" destOrd="0" presId="urn:microsoft.com/office/officeart/2005/8/layout/hierarchy3"/>
    <dgm:cxn modelId="{257AA167-360C-DE42-8677-2D32271EF7D6}" type="presParOf" srcId="{CB69265A-BB6C-5042-B5B8-5EA6BD77BA24}" destId="{4BB2BEA9-CBE0-2542-892E-C6AC9BD2E8A5}" srcOrd="0" destOrd="0" presId="urn:microsoft.com/office/officeart/2005/8/layout/hierarchy3"/>
    <dgm:cxn modelId="{5B17B8DF-34B0-8F48-A8CB-FC3A2157F82C}" type="presParOf" srcId="{CB69265A-BB6C-5042-B5B8-5EA6BD77BA24}" destId="{58004B00-468D-CB43-B131-2C512ABAD369}" srcOrd="1" destOrd="0" presId="urn:microsoft.com/office/officeart/2005/8/layout/hierarchy3"/>
    <dgm:cxn modelId="{4A8BCDB8-70D2-8C4B-A5AE-B8753C29B3DB}" type="presParOf" srcId="{2F5AEA65-A7C3-D54D-A9BC-71F26A76E8E0}" destId="{069BA3DB-2B2D-374E-87DD-CE85CAE72B8C}" srcOrd="1" destOrd="0" presId="urn:microsoft.com/office/officeart/2005/8/layout/hierarchy3"/>
    <dgm:cxn modelId="{424D0995-D7B9-6343-B3D1-E00E13ACC419}" type="presParOf" srcId="{069BA3DB-2B2D-374E-87DD-CE85CAE72B8C}" destId="{D19AEA63-F5E3-AB46-9992-5CB3B9F011D8}" srcOrd="0" destOrd="0" presId="urn:microsoft.com/office/officeart/2005/8/layout/hierarchy3"/>
    <dgm:cxn modelId="{1086D38B-865D-A14E-BB59-0061C96DA053}" type="presParOf" srcId="{069BA3DB-2B2D-374E-87DD-CE85CAE72B8C}" destId="{EDAF1B1B-C4CF-074F-B137-55651C8FBA54}" srcOrd="1" destOrd="0" presId="urn:microsoft.com/office/officeart/2005/8/layout/hierarchy3"/>
    <dgm:cxn modelId="{CC52D352-5BA9-7B47-A5C6-9C8AD320FA1E}" type="presParOf" srcId="{069BA3DB-2B2D-374E-87DD-CE85CAE72B8C}" destId="{6E127256-5EC5-5A49-93D7-99B9B5DE3E90}" srcOrd="2" destOrd="0" presId="urn:microsoft.com/office/officeart/2005/8/layout/hierarchy3"/>
    <dgm:cxn modelId="{C2D54B39-1266-5947-BC0D-928E3B86D4DC}" type="presParOf" srcId="{069BA3DB-2B2D-374E-87DD-CE85CAE72B8C}" destId="{F2709585-2EDF-3048-A431-6233B386113F}" srcOrd="3" destOrd="0" presId="urn:microsoft.com/office/officeart/2005/8/layout/hierarchy3"/>
    <dgm:cxn modelId="{AD38B948-6154-B94F-96B0-87DA7DF0CC6A}" type="presParOf" srcId="{069BA3DB-2B2D-374E-87DD-CE85CAE72B8C}" destId="{BE19AC68-9C25-674D-B645-7410AEA887C5}" srcOrd="4" destOrd="0" presId="urn:microsoft.com/office/officeart/2005/8/layout/hierarchy3"/>
    <dgm:cxn modelId="{EC684CBF-3E7B-3241-B37E-24063B0BAE84}" type="presParOf" srcId="{069BA3DB-2B2D-374E-87DD-CE85CAE72B8C}" destId="{FE79E8DC-4406-4344-81D0-F9B92A60356E}"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4D6CF2-03AB-A74C-8DFB-578342F80A7D}" type="doc">
      <dgm:prSet loTypeId="urn:microsoft.com/office/officeart/2005/8/layout/hierarchy3" loCatId="" qsTypeId="urn:microsoft.com/office/officeart/2005/8/quickstyle/simple1" qsCatId="simple" csTypeId="urn:microsoft.com/office/officeart/2005/8/colors/accent1_3" csCatId="accent1" phldr="1"/>
      <dgm:spPr/>
      <dgm:t>
        <a:bodyPr/>
        <a:lstStyle/>
        <a:p>
          <a:endParaRPr lang="en-US"/>
        </a:p>
      </dgm:t>
    </dgm:pt>
    <dgm:pt modelId="{51241D13-244B-974B-A2FB-749F2D5E8FF5}">
      <dgm:prSet phldrT="[Text]"/>
      <dgm:spPr/>
      <dgm:t>
        <a:bodyPr/>
        <a:lstStyle/>
        <a:p>
          <a:r>
            <a:rPr lang="en-US" dirty="0">
              <a:solidFill>
                <a:schemeClr val="accent2"/>
              </a:solidFill>
            </a:rPr>
            <a:t>Refreshers</a:t>
          </a:r>
        </a:p>
      </dgm:t>
    </dgm:pt>
    <dgm:pt modelId="{31DA3723-8772-1B43-857D-28F62F2BB176}" type="parTrans" cxnId="{E328DFBB-24E0-0846-8F7F-C15963E47D10}">
      <dgm:prSet/>
      <dgm:spPr/>
      <dgm:t>
        <a:bodyPr/>
        <a:lstStyle/>
        <a:p>
          <a:endParaRPr lang="en-US"/>
        </a:p>
      </dgm:t>
    </dgm:pt>
    <dgm:pt modelId="{EC1BCE16-0ADE-E84C-BB66-6F11DDFEBAA1}" type="sibTrans" cxnId="{E328DFBB-24E0-0846-8F7F-C15963E47D10}">
      <dgm:prSet/>
      <dgm:spPr/>
      <dgm:t>
        <a:bodyPr/>
        <a:lstStyle/>
        <a:p>
          <a:endParaRPr lang="en-US"/>
        </a:p>
      </dgm:t>
    </dgm:pt>
    <dgm:pt modelId="{F03C02AD-9987-014A-B5B7-2E6947A1F99A}">
      <dgm:prSet phldrT="[Text]"/>
      <dgm:spPr/>
      <dgm:t>
        <a:bodyPr/>
        <a:lstStyle/>
        <a:p>
          <a:r>
            <a:rPr lang="en-US" dirty="0">
              <a:solidFill>
                <a:schemeClr val="accent2"/>
              </a:solidFill>
            </a:rPr>
            <a:t>Consultations</a:t>
          </a:r>
        </a:p>
      </dgm:t>
    </dgm:pt>
    <dgm:pt modelId="{015EAA65-C524-FD47-B30B-F7E3E131610D}" type="parTrans" cxnId="{1336458E-A774-FE44-B02D-59F7F928230C}">
      <dgm:prSet/>
      <dgm:spPr/>
      <dgm:t>
        <a:bodyPr/>
        <a:lstStyle/>
        <a:p>
          <a:endParaRPr lang="en-US"/>
        </a:p>
      </dgm:t>
    </dgm:pt>
    <dgm:pt modelId="{06433A7D-E6B8-774A-91B6-FBC5986DD604}" type="sibTrans" cxnId="{1336458E-A774-FE44-B02D-59F7F928230C}">
      <dgm:prSet/>
      <dgm:spPr/>
      <dgm:t>
        <a:bodyPr/>
        <a:lstStyle/>
        <a:p>
          <a:endParaRPr lang="en-US"/>
        </a:p>
      </dgm:t>
    </dgm:pt>
    <dgm:pt modelId="{37E95A8C-4FF5-9549-970E-74618C3F39F2}">
      <dgm:prSet/>
      <dgm:spPr>
        <a:solidFill>
          <a:schemeClr val="accent1">
            <a:lumMod val="40000"/>
            <a:lumOff val="60000"/>
          </a:schemeClr>
        </a:solidFill>
      </dgm:spPr>
      <dgm:t>
        <a:bodyPr/>
        <a:lstStyle/>
        <a:p>
          <a:r>
            <a:rPr lang="en-US" b="1" dirty="0"/>
            <a:t>Recommendations</a:t>
          </a:r>
        </a:p>
      </dgm:t>
    </dgm:pt>
    <dgm:pt modelId="{56BB472B-D249-5E40-A0D7-F983A7554E74}" type="parTrans" cxnId="{6692072D-F78B-2B40-A277-A9C542B72B93}">
      <dgm:prSet/>
      <dgm:spPr/>
      <dgm:t>
        <a:bodyPr/>
        <a:lstStyle/>
        <a:p>
          <a:endParaRPr lang="en-US"/>
        </a:p>
      </dgm:t>
    </dgm:pt>
    <dgm:pt modelId="{9094B2F4-67CF-364D-8F08-6D1C1104D5AA}" type="sibTrans" cxnId="{6692072D-F78B-2B40-A277-A9C542B72B93}">
      <dgm:prSet/>
      <dgm:spPr/>
      <dgm:t>
        <a:bodyPr/>
        <a:lstStyle/>
        <a:p>
          <a:endParaRPr lang="en-US"/>
        </a:p>
      </dgm:t>
    </dgm:pt>
    <dgm:pt modelId="{EA2857CD-D27A-2940-932D-CB4DA59D29EC}" type="pres">
      <dgm:prSet presAssocID="{714D6CF2-03AB-A74C-8DFB-578342F80A7D}" presName="diagram" presStyleCnt="0">
        <dgm:presLayoutVars>
          <dgm:chPref val="1"/>
          <dgm:dir/>
          <dgm:animOne val="branch"/>
          <dgm:animLvl val="lvl"/>
          <dgm:resizeHandles/>
        </dgm:presLayoutVars>
      </dgm:prSet>
      <dgm:spPr/>
    </dgm:pt>
    <dgm:pt modelId="{AD2291D0-FA42-E341-A473-A7157767D389}" type="pres">
      <dgm:prSet presAssocID="{37E95A8C-4FF5-9549-970E-74618C3F39F2}" presName="root" presStyleCnt="0"/>
      <dgm:spPr/>
    </dgm:pt>
    <dgm:pt modelId="{9D670F41-F25D-1C46-AF84-CEA9897DEF3E}" type="pres">
      <dgm:prSet presAssocID="{37E95A8C-4FF5-9549-970E-74618C3F39F2}" presName="rootComposite" presStyleCnt="0"/>
      <dgm:spPr/>
    </dgm:pt>
    <dgm:pt modelId="{99FC581F-A0D2-014E-B9D5-423843D66C6C}" type="pres">
      <dgm:prSet presAssocID="{37E95A8C-4FF5-9549-970E-74618C3F39F2}" presName="rootText" presStyleLbl="node1" presStyleIdx="0" presStyleCnt="1"/>
      <dgm:spPr/>
    </dgm:pt>
    <dgm:pt modelId="{BBF8F5EB-39E3-4143-AE78-86AE8F811E15}" type="pres">
      <dgm:prSet presAssocID="{37E95A8C-4FF5-9549-970E-74618C3F39F2}" presName="rootConnector" presStyleLbl="node1" presStyleIdx="0" presStyleCnt="1"/>
      <dgm:spPr/>
    </dgm:pt>
    <dgm:pt modelId="{342F9460-E7ED-A84D-B540-F0A059434657}" type="pres">
      <dgm:prSet presAssocID="{37E95A8C-4FF5-9549-970E-74618C3F39F2}" presName="childShape" presStyleCnt="0"/>
      <dgm:spPr/>
    </dgm:pt>
    <dgm:pt modelId="{2E2D7A79-9E4B-1B44-A1E6-C6F98571031E}" type="pres">
      <dgm:prSet presAssocID="{31DA3723-8772-1B43-857D-28F62F2BB176}" presName="Name13" presStyleLbl="parChTrans1D2" presStyleIdx="0" presStyleCnt="2"/>
      <dgm:spPr/>
    </dgm:pt>
    <dgm:pt modelId="{6A6916E9-B000-E842-837D-F6AF94547F42}" type="pres">
      <dgm:prSet presAssocID="{51241D13-244B-974B-A2FB-749F2D5E8FF5}" presName="childText" presStyleLbl="bgAcc1" presStyleIdx="0" presStyleCnt="2" custLinFactNeighborY="-12033">
        <dgm:presLayoutVars>
          <dgm:bulletEnabled val="1"/>
        </dgm:presLayoutVars>
      </dgm:prSet>
      <dgm:spPr/>
    </dgm:pt>
    <dgm:pt modelId="{105216EE-F575-D640-A5DA-571BAB410D97}" type="pres">
      <dgm:prSet presAssocID="{015EAA65-C524-FD47-B30B-F7E3E131610D}" presName="Name13" presStyleLbl="parChTrans1D2" presStyleIdx="1" presStyleCnt="2"/>
      <dgm:spPr/>
    </dgm:pt>
    <dgm:pt modelId="{C172CFD7-0205-1442-A54D-049CEF244621}" type="pres">
      <dgm:prSet presAssocID="{F03C02AD-9987-014A-B5B7-2E6947A1F99A}" presName="childText" presStyleLbl="bgAcc1" presStyleIdx="1" presStyleCnt="2">
        <dgm:presLayoutVars>
          <dgm:bulletEnabled val="1"/>
        </dgm:presLayoutVars>
      </dgm:prSet>
      <dgm:spPr/>
    </dgm:pt>
  </dgm:ptLst>
  <dgm:cxnLst>
    <dgm:cxn modelId="{803B4803-EB75-8443-A75F-2E3F85C2438B}" type="presOf" srcId="{015EAA65-C524-FD47-B30B-F7E3E131610D}" destId="{105216EE-F575-D640-A5DA-571BAB410D97}" srcOrd="0" destOrd="0" presId="urn:microsoft.com/office/officeart/2005/8/layout/hierarchy3"/>
    <dgm:cxn modelId="{4A794B11-1175-BD49-994C-AAB2A9586B7C}" type="presOf" srcId="{37E95A8C-4FF5-9549-970E-74618C3F39F2}" destId="{BBF8F5EB-39E3-4143-AE78-86AE8F811E15}" srcOrd="1" destOrd="0" presId="urn:microsoft.com/office/officeart/2005/8/layout/hierarchy3"/>
    <dgm:cxn modelId="{6692072D-F78B-2B40-A277-A9C542B72B93}" srcId="{714D6CF2-03AB-A74C-8DFB-578342F80A7D}" destId="{37E95A8C-4FF5-9549-970E-74618C3F39F2}" srcOrd="0" destOrd="0" parTransId="{56BB472B-D249-5E40-A0D7-F983A7554E74}" sibTransId="{9094B2F4-67CF-364D-8F08-6D1C1104D5AA}"/>
    <dgm:cxn modelId="{3A9A9155-97CE-644D-9DEC-CF90874A16DA}" type="presOf" srcId="{31DA3723-8772-1B43-857D-28F62F2BB176}" destId="{2E2D7A79-9E4B-1B44-A1E6-C6F98571031E}" srcOrd="0" destOrd="0" presId="urn:microsoft.com/office/officeart/2005/8/layout/hierarchy3"/>
    <dgm:cxn modelId="{76804E63-67EF-B44E-ABBA-B83963B81CD4}" type="presOf" srcId="{51241D13-244B-974B-A2FB-749F2D5E8FF5}" destId="{6A6916E9-B000-E842-837D-F6AF94547F42}" srcOrd="0" destOrd="0" presId="urn:microsoft.com/office/officeart/2005/8/layout/hierarchy3"/>
    <dgm:cxn modelId="{02E32968-F190-0448-9514-CF4FB7AC2955}" type="presOf" srcId="{714D6CF2-03AB-A74C-8DFB-578342F80A7D}" destId="{EA2857CD-D27A-2940-932D-CB4DA59D29EC}" srcOrd="0" destOrd="0" presId="urn:microsoft.com/office/officeart/2005/8/layout/hierarchy3"/>
    <dgm:cxn modelId="{1336458E-A774-FE44-B02D-59F7F928230C}" srcId="{37E95A8C-4FF5-9549-970E-74618C3F39F2}" destId="{F03C02AD-9987-014A-B5B7-2E6947A1F99A}" srcOrd="1" destOrd="0" parTransId="{015EAA65-C524-FD47-B30B-F7E3E131610D}" sibTransId="{06433A7D-E6B8-774A-91B6-FBC5986DD604}"/>
    <dgm:cxn modelId="{E328DFBB-24E0-0846-8F7F-C15963E47D10}" srcId="{37E95A8C-4FF5-9549-970E-74618C3F39F2}" destId="{51241D13-244B-974B-A2FB-749F2D5E8FF5}" srcOrd="0" destOrd="0" parTransId="{31DA3723-8772-1B43-857D-28F62F2BB176}" sibTransId="{EC1BCE16-0ADE-E84C-BB66-6F11DDFEBAA1}"/>
    <dgm:cxn modelId="{00C449C1-E773-0248-83C4-BC043C4DFBC3}" type="presOf" srcId="{F03C02AD-9987-014A-B5B7-2E6947A1F99A}" destId="{C172CFD7-0205-1442-A54D-049CEF244621}" srcOrd="0" destOrd="0" presId="urn:microsoft.com/office/officeart/2005/8/layout/hierarchy3"/>
    <dgm:cxn modelId="{CEE256D2-BAC9-604F-9804-2B65D567C90A}" type="presOf" srcId="{37E95A8C-4FF5-9549-970E-74618C3F39F2}" destId="{99FC581F-A0D2-014E-B9D5-423843D66C6C}" srcOrd="0" destOrd="0" presId="urn:microsoft.com/office/officeart/2005/8/layout/hierarchy3"/>
    <dgm:cxn modelId="{406E7325-2CCD-ED4F-89B8-528AA7F84DC6}" type="presParOf" srcId="{EA2857CD-D27A-2940-932D-CB4DA59D29EC}" destId="{AD2291D0-FA42-E341-A473-A7157767D389}" srcOrd="0" destOrd="0" presId="urn:microsoft.com/office/officeart/2005/8/layout/hierarchy3"/>
    <dgm:cxn modelId="{36226848-3665-F049-AFF4-D3EDF945959A}" type="presParOf" srcId="{AD2291D0-FA42-E341-A473-A7157767D389}" destId="{9D670F41-F25D-1C46-AF84-CEA9897DEF3E}" srcOrd="0" destOrd="0" presId="urn:microsoft.com/office/officeart/2005/8/layout/hierarchy3"/>
    <dgm:cxn modelId="{D92C2016-3C07-5F41-B892-7E74E3D2D472}" type="presParOf" srcId="{9D670F41-F25D-1C46-AF84-CEA9897DEF3E}" destId="{99FC581F-A0D2-014E-B9D5-423843D66C6C}" srcOrd="0" destOrd="0" presId="urn:microsoft.com/office/officeart/2005/8/layout/hierarchy3"/>
    <dgm:cxn modelId="{72B55813-DD70-3149-91FF-25C439F5A3B6}" type="presParOf" srcId="{9D670F41-F25D-1C46-AF84-CEA9897DEF3E}" destId="{BBF8F5EB-39E3-4143-AE78-86AE8F811E15}" srcOrd="1" destOrd="0" presId="urn:microsoft.com/office/officeart/2005/8/layout/hierarchy3"/>
    <dgm:cxn modelId="{A3127959-7794-8141-B191-DC0A4F3AACD0}" type="presParOf" srcId="{AD2291D0-FA42-E341-A473-A7157767D389}" destId="{342F9460-E7ED-A84D-B540-F0A059434657}" srcOrd="1" destOrd="0" presId="urn:microsoft.com/office/officeart/2005/8/layout/hierarchy3"/>
    <dgm:cxn modelId="{A47ED870-5102-FA45-9D5B-8B75F72D654C}" type="presParOf" srcId="{342F9460-E7ED-A84D-B540-F0A059434657}" destId="{2E2D7A79-9E4B-1B44-A1E6-C6F98571031E}" srcOrd="0" destOrd="0" presId="urn:microsoft.com/office/officeart/2005/8/layout/hierarchy3"/>
    <dgm:cxn modelId="{06D15AE7-E086-4948-8915-73DD6FB775BA}" type="presParOf" srcId="{342F9460-E7ED-A84D-B540-F0A059434657}" destId="{6A6916E9-B000-E842-837D-F6AF94547F42}" srcOrd="1" destOrd="0" presId="urn:microsoft.com/office/officeart/2005/8/layout/hierarchy3"/>
    <dgm:cxn modelId="{E6A02D9C-F987-A44A-836C-B5885207F2A5}" type="presParOf" srcId="{342F9460-E7ED-A84D-B540-F0A059434657}" destId="{105216EE-F575-D640-A5DA-571BAB410D97}" srcOrd="2" destOrd="0" presId="urn:microsoft.com/office/officeart/2005/8/layout/hierarchy3"/>
    <dgm:cxn modelId="{5EBAB0A3-378C-AE48-AD40-098F57E95CD5}" type="presParOf" srcId="{342F9460-E7ED-A84D-B540-F0A059434657}" destId="{C172CFD7-0205-1442-A54D-049CEF244621}"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1B6B0D-F4B1-E746-BF3B-47409155BFA7}"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7E06E44F-7C14-AC47-B352-1767276900A2}">
      <dgm:prSet phldrT="[Text]"/>
      <dgm:spPr/>
      <dgm:t>
        <a:bodyPr/>
        <a:lstStyle/>
        <a:p>
          <a:r>
            <a:rPr lang="en-US" dirty="0"/>
            <a:t>Background</a:t>
          </a:r>
        </a:p>
      </dgm:t>
    </dgm:pt>
    <dgm:pt modelId="{2A3EF11C-5FCD-1141-A659-4CE4A36A7B63}" type="parTrans" cxnId="{96215970-D99D-E346-B63A-8D8B0DC07C49}">
      <dgm:prSet/>
      <dgm:spPr/>
      <dgm:t>
        <a:bodyPr/>
        <a:lstStyle/>
        <a:p>
          <a:endParaRPr lang="en-US"/>
        </a:p>
      </dgm:t>
    </dgm:pt>
    <dgm:pt modelId="{DCC1E225-AD92-4B4F-978E-38888566A1E0}" type="sibTrans" cxnId="{96215970-D99D-E346-B63A-8D8B0DC07C49}">
      <dgm:prSet/>
      <dgm:spPr/>
      <dgm:t>
        <a:bodyPr/>
        <a:lstStyle/>
        <a:p>
          <a:endParaRPr lang="en-US"/>
        </a:p>
      </dgm:t>
    </dgm:pt>
    <dgm:pt modelId="{547F0DE6-B7DA-A741-A2A5-CB25B2D7BEAC}">
      <dgm:prSet phldrT="[Text]"/>
      <dgm:spPr/>
      <dgm:t>
        <a:bodyPr/>
        <a:lstStyle/>
        <a:p>
          <a:r>
            <a:rPr lang="en-US" dirty="0"/>
            <a:t>Discussion</a:t>
          </a:r>
        </a:p>
      </dgm:t>
    </dgm:pt>
    <dgm:pt modelId="{449E29F5-E0AC-F445-8C58-057A422839DC}" type="parTrans" cxnId="{D36727ED-A66B-9E40-A7FA-70AED220B93F}">
      <dgm:prSet/>
      <dgm:spPr/>
      <dgm:t>
        <a:bodyPr/>
        <a:lstStyle/>
        <a:p>
          <a:endParaRPr lang="en-US"/>
        </a:p>
      </dgm:t>
    </dgm:pt>
    <dgm:pt modelId="{CA96495B-CDC6-ED48-8584-47EA2181A64E}" type="sibTrans" cxnId="{D36727ED-A66B-9E40-A7FA-70AED220B93F}">
      <dgm:prSet/>
      <dgm:spPr/>
      <dgm:t>
        <a:bodyPr/>
        <a:lstStyle/>
        <a:p>
          <a:endParaRPr lang="en-US"/>
        </a:p>
      </dgm:t>
    </dgm:pt>
    <dgm:pt modelId="{62E1B908-F3FD-D049-971F-9A053149E08E}">
      <dgm:prSet phldrT="[Text]"/>
      <dgm:spPr/>
      <dgm:t>
        <a:bodyPr/>
        <a:lstStyle/>
        <a:p>
          <a:r>
            <a:rPr lang="en-US" dirty="0"/>
            <a:t>Conclusion &amp; Future Directions</a:t>
          </a:r>
        </a:p>
      </dgm:t>
    </dgm:pt>
    <dgm:pt modelId="{A1D2853A-1179-5342-8AFE-CF4BF4F8057E}" type="parTrans" cxnId="{0B0A1556-238A-104A-BD68-0935E1A59EA9}">
      <dgm:prSet/>
      <dgm:spPr/>
      <dgm:t>
        <a:bodyPr/>
        <a:lstStyle/>
        <a:p>
          <a:endParaRPr lang="en-US"/>
        </a:p>
      </dgm:t>
    </dgm:pt>
    <dgm:pt modelId="{640E7704-F788-0B4B-B887-DE595C80AD0E}" type="sibTrans" cxnId="{0B0A1556-238A-104A-BD68-0935E1A59EA9}">
      <dgm:prSet/>
      <dgm:spPr/>
      <dgm:t>
        <a:bodyPr/>
        <a:lstStyle/>
        <a:p>
          <a:endParaRPr lang="en-US"/>
        </a:p>
      </dgm:t>
    </dgm:pt>
    <dgm:pt modelId="{FE39EF8E-DA6A-8741-A362-98D5AA40DCAE}">
      <dgm:prSet/>
      <dgm:spPr/>
      <dgm:t>
        <a:bodyPr/>
        <a:lstStyle/>
        <a:p>
          <a:r>
            <a:rPr lang="en-US" dirty="0"/>
            <a:t> Methodology</a:t>
          </a:r>
        </a:p>
      </dgm:t>
    </dgm:pt>
    <dgm:pt modelId="{F9708095-DA6D-FD4B-87AC-5E0FE295F94B}" type="parTrans" cxnId="{951E97EC-1BDE-A541-853F-7913BA761405}">
      <dgm:prSet/>
      <dgm:spPr/>
      <dgm:t>
        <a:bodyPr/>
        <a:lstStyle/>
        <a:p>
          <a:endParaRPr lang="en-US"/>
        </a:p>
      </dgm:t>
    </dgm:pt>
    <dgm:pt modelId="{AC9AAC7C-F827-7C4C-8B56-4B19B976A356}" type="sibTrans" cxnId="{951E97EC-1BDE-A541-853F-7913BA761405}">
      <dgm:prSet/>
      <dgm:spPr/>
      <dgm:t>
        <a:bodyPr/>
        <a:lstStyle/>
        <a:p>
          <a:endParaRPr lang="en-US"/>
        </a:p>
      </dgm:t>
    </dgm:pt>
    <dgm:pt modelId="{55D25CF4-95E5-1646-8D4A-15BDEED12EA4}">
      <dgm:prSet/>
      <dgm:spPr/>
      <dgm:t>
        <a:bodyPr/>
        <a:lstStyle/>
        <a:p>
          <a:r>
            <a:rPr lang="en-US" dirty="0"/>
            <a:t>Results </a:t>
          </a:r>
        </a:p>
      </dgm:t>
    </dgm:pt>
    <dgm:pt modelId="{09F75A20-4B51-5440-82F3-932710095F35}" type="parTrans" cxnId="{65B37A66-C85E-E141-BEF0-4EEF1F1FC9A7}">
      <dgm:prSet/>
      <dgm:spPr/>
      <dgm:t>
        <a:bodyPr/>
        <a:lstStyle/>
        <a:p>
          <a:endParaRPr lang="en-US"/>
        </a:p>
      </dgm:t>
    </dgm:pt>
    <dgm:pt modelId="{98319B92-2FA2-1C48-A631-ABB28C987F66}" type="sibTrans" cxnId="{65B37A66-C85E-E141-BEF0-4EEF1F1FC9A7}">
      <dgm:prSet/>
      <dgm:spPr/>
      <dgm:t>
        <a:bodyPr/>
        <a:lstStyle/>
        <a:p>
          <a:endParaRPr lang="en-US"/>
        </a:p>
      </dgm:t>
    </dgm:pt>
    <dgm:pt modelId="{C33CC5E8-46CD-9F49-A359-7984695C0C19}">
      <dgm:prSet/>
      <dgm:spPr/>
      <dgm:t>
        <a:bodyPr/>
        <a:lstStyle/>
        <a:p>
          <a:r>
            <a:rPr lang="en-US" dirty="0"/>
            <a:t>Limitations</a:t>
          </a:r>
        </a:p>
      </dgm:t>
    </dgm:pt>
    <dgm:pt modelId="{71CD488D-06CD-C04D-8A58-84D1E586F621}" type="parTrans" cxnId="{8A539F93-3680-EF49-AA8C-421BF2E9AC1C}">
      <dgm:prSet/>
      <dgm:spPr/>
      <dgm:t>
        <a:bodyPr/>
        <a:lstStyle/>
        <a:p>
          <a:endParaRPr lang="en-US"/>
        </a:p>
      </dgm:t>
    </dgm:pt>
    <dgm:pt modelId="{D43AEFDC-1F5F-5D44-9D9D-0DFB90204056}" type="sibTrans" cxnId="{8A539F93-3680-EF49-AA8C-421BF2E9AC1C}">
      <dgm:prSet/>
      <dgm:spPr/>
      <dgm:t>
        <a:bodyPr/>
        <a:lstStyle/>
        <a:p>
          <a:endParaRPr lang="en-US"/>
        </a:p>
      </dgm:t>
    </dgm:pt>
    <dgm:pt modelId="{80166A45-3636-DB4E-9E97-2398D05B0A75}" type="pres">
      <dgm:prSet presAssocID="{A51B6B0D-F4B1-E746-BF3B-47409155BFA7}" presName="Name0" presStyleCnt="0">
        <dgm:presLayoutVars>
          <dgm:chMax val="7"/>
          <dgm:chPref val="7"/>
          <dgm:dir/>
        </dgm:presLayoutVars>
      </dgm:prSet>
      <dgm:spPr/>
    </dgm:pt>
    <dgm:pt modelId="{FF610847-F955-FA46-8213-AEB54EA57870}" type="pres">
      <dgm:prSet presAssocID="{A51B6B0D-F4B1-E746-BF3B-47409155BFA7}" presName="Name1" presStyleCnt="0"/>
      <dgm:spPr/>
    </dgm:pt>
    <dgm:pt modelId="{1BAF94AB-C564-BB47-A028-9087F3BCF395}" type="pres">
      <dgm:prSet presAssocID="{A51B6B0D-F4B1-E746-BF3B-47409155BFA7}" presName="cycle" presStyleCnt="0"/>
      <dgm:spPr/>
    </dgm:pt>
    <dgm:pt modelId="{5C1F1224-BFD0-F34B-B448-195D64F7579D}" type="pres">
      <dgm:prSet presAssocID="{A51B6B0D-F4B1-E746-BF3B-47409155BFA7}" presName="srcNode" presStyleLbl="node1" presStyleIdx="0" presStyleCnt="6"/>
      <dgm:spPr/>
    </dgm:pt>
    <dgm:pt modelId="{5D4E90DF-C4C3-6C44-A0C2-B49DBF48E4DE}" type="pres">
      <dgm:prSet presAssocID="{A51B6B0D-F4B1-E746-BF3B-47409155BFA7}" presName="conn" presStyleLbl="parChTrans1D2" presStyleIdx="0" presStyleCnt="1"/>
      <dgm:spPr/>
    </dgm:pt>
    <dgm:pt modelId="{3DA60700-E8D6-D441-8504-DFF3985E9F17}" type="pres">
      <dgm:prSet presAssocID="{A51B6B0D-F4B1-E746-BF3B-47409155BFA7}" presName="extraNode" presStyleLbl="node1" presStyleIdx="0" presStyleCnt="6"/>
      <dgm:spPr/>
    </dgm:pt>
    <dgm:pt modelId="{572A9004-9E9F-E047-87A5-C82C08DDF5E8}" type="pres">
      <dgm:prSet presAssocID="{A51B6B0D-F4B1-E746-BF3B-47409155BFA7}" presName="dstNode" presStyleLbl="node1" presStyleIdx="0" presStyleCnt="6"/>
      <dgm:spPr/>
    </dgm:pt>
    <dgm:pt modelId="{D78A74D9-0D94-BF45-95F2-189F2FA97AAB}" type="pres">
      <dgm:prSet presAssocID="{7E06E44F-7C14-AC47-B352-1767276900A2}" presName="text_1" presStyleLbl="node1" presStyleIdx="0" presStyleCnt="6" custLinFactNeighborX="634">
        <dgm:presLayoutVars>
          <dgm:bulletEnabled val="1"/>
        </dgm:presLayoutVars>
      </dgm:prSet>
      <dgm:spPr/>
    </dgm:pt>
    <dgm:pt modelId="{D366D30D-0EE8-3941-8DE5-D23C6E5FB1CF}" type="pres">
      <dgm:prSet presAssocID="{7E06E44F-7C14-AC47-B352-1767276900A2}" presName="accent_1" presStyleCnt="0"/>
      <dgm:spPr/>
    </dgm:pt>
    <dgm:pt modelId="{5C560694-6E66-7E47-A458-B892D725BBA3}" type="pres">
      <dgm:prSet presAssocID="{7E06E44F-7C14-AC47-B352-1767276900A2}" presName="accentRepeatNode" presStyleLbl="solidFgAcc1" presStyleIdx="0" presStyleCnt="6"/>
      <dgm:spPr>
        <a:solidFill>
          <a:schemeClr val="accent2"/>
        </a:solidFill>
      </dgm:spPr>
    </dgm:pt>
    <dgm:pt modelId="{A0FFB9F5-9FBE-D542-B117-27D9C8FD92C4}" type="pres">
      <dgm:prSet presAssocID="{FE39EF8E-DA6A-8741-A362-98D5AA40DCAE}" presName="text_2" presStyleLbl="node1" presStyleIdx="1" presStyleCnt="6" custLinFactNeighborX="655">
        <dgm:presLayoutVars>
          <dgm:bulletEnabled val="1"/>
        </dgm:presLayoutVars>
      </dgm:prSet>
      <dgm:spPr/>
    </dgm:pt>
    <dgm:pt modelId="{740B1EBC-5BC8-E74C-8122-EC42826A7107}" type="pres">
      <dgm:prSet presAssocID="{FE39EF8E-DA6A-8741-A362-98D5AA40DCAE}" presName="accent_2" presStyleCnt="0"/>
      <dgm:spPr/>
    </dgm:pt>
    <dgm:pt modelId="{DE64BB61-52C2-814D-91BB-075D0D8AFAE4}" type="pres">
      <dgm:prSet presAssocID="{FE39EF8E-DA6A-8741-A362-98D5AA40DCAE}" presName="accentRepeatNode" presStyleLbl="solidFgAcc1" presStyleIdx="1" presStyleCnt="6"/>
      <dgm:spPr>
        <a:solidFill>
          <a:schemeClr val="accent2"/>
        </a:solidFill>
      </dgm:spPr>
    </dgm:pt>
    <dgm:pt modelId="{E4A3EFE6-7395-8B45-9EC5-8CB8302CE3BF}" type="pres">
      <dgm:prSet presAssocID="{55D25CF4-95E5-1646-8D4A-15BDEED12EA4}" presName="text_3" presStyleLbl="node1" presStyleIdx="2" presStyleCnt="6" custLinFactNeighborX="662">
        <dgm:presLayoutVars>
          <dgm:bulletEnabled val="1"/>
        </dgm:presLayoutVars>
      </dgm:prSet>
      <dgm:spPr/>
    </dgm:pt>
    <dgm:pt modelId="{4C02D2D1-1730-6C4E-B073-DF180F50ECD8}" type="pres">
      <dgm:prSet presAssocID="{55D25CF4-95E5-1646-8D4A-15BDEED12EA4}" presName="accent_3" presStyleCnt="0"/>
      <dgm:spPr/>
    </dgm:pt>
    <dgm:pt modelId="{E50334FC-3A41-7B46-81D3-9ACA3B7AB81E}" type="pres">
      <dgm:prSet presAssocID="{55D25CF4-95E5-1646-8D4A-15BDEED12EA4}" presName="accentRepeatNode" presStyleLbl="solidFgAcc1" presStyleIdx="2" presStyleCnt="6"/>
      <dgm:spPr>
        <a:solidFill>
          <a:schemeClr val="accent2"/>
        </a:solidFill>
      </dgm:spPr>
    </dgm:pt>
    <dgm:pt modelId="{FFF45D3B-2BC3-2348-A9C0-CFD3796AB3E9}" type="pres">
      <dgm:prSet presAssocID="{547F0DE6-B7DA-A741-A2A5-CB25B2D7BEAC}" presName="text_4" presStyleLbl="node1" presStyleIdx="3" presStyleCnt="6" custLinFactNeighborX="655">
        <dgm:presLayoutVars>
          <dgm:bulletEnabled val="1"/>
        </dgm:presLayoutVars>
      </dgm:prSet>
      <dgm:spPr/>
    </dgm:pt>
    <dgm:pt modelId="{7736488F-E510-5941-9956-7D5EFAA0894B}" type="pres">
      <dgm:prSet presAssocID="{547F0DE6-B7DA-A741-A2A5-CB25B2D7BEAC}" presName="accent_4" presStyleCnt="0"/>
      <dgm:spPr/>
    </dgm:pt>
    <dgm:pt modelId="{804BC6DF-52BE-3245-B97C-B75F9062A0CD}" type="pres">
      <dgm:prSet presAssocID="{547F0DE6-B7DA-A741-A2A5-CB25B2D7BEAC}" presName="accentRepeatNode" presStyleLbl="solidFgAcc1" presStyleIdx="3" presStyleCnt="6"/>
      <dgm:spPr>
        <a:solidFill>
          <a:schemeClr val="accent2"/>
        </a:solidFill>
      </dgm:spPr>
    </dgm:pt>
    <dgm:pt modelId="{B9D639DE-7714-0F40-AB15-9C596C2DCDB5}" type="pres">
      <dgm:prSet presAssocID="{62E1B908-F3FD-D049-971F-9A053149E08E}" presName="text_5" presStyleLbl="node1" presStyleIdx="4" presStyleCnt="6" custLinFactNeighborX="634">
        <dgm:presLayoutVars>
          <dgm:bulletEnabled val="1"/>
        </dgm:presLayoutVars>
      </dgm:prSet>
      <dgm:spPr/>
    </dgm:pt>
    <dgm:pt modelId="{A4BE87B1-DB91-604A-8A4A-E678F75E9DC0}" type="pres">
      <dgm:prSet presAssocID="{62E1B908-F3FD-D049-971F-9A053149E08E}" presName="accent_5" presStyleCnt="0"/>
      <dgm:spPr/>
    </dgm:pt>
    <dgm:pt modelId="{85BC0F3E-F387-AA4E-BE62-6AA769BBF8D5}" type="pres">
      <dgm:prSet presAssocID="{62E1B908-F3FD-D049-971F-9A053149E08E}" presName="accentRepeatNode" presStyleLbl="solidFgAcc1" presStyleIdx="4" presStyleCnt="6"/>
      <dgm:spPr>
        <a:solidFill>
          <a:schemeClr val="accent2"/>
        </a:solidFill>
      </dgm:spPr>
    </dgm:pt>
    <dgm:pt modelId="{14075969-B145-5141-8EC3-BE98FD10520D}" type="pres">
      <dgm:prSet presAssocID="{C33CC5E8-46CD-9F49-A359-7984695C0C19}" presName="text_6" presStyleLbl="node1" presStyleIdx="5" presStyleCnt="6">
        <dgm:presLayoutVars>
          <dgm:bulletEnabled val="1"/>
        </dgm:presLayoutVars>
      </dgm:prSet>
      <dgm:spPr/>
    </dgm:pt>
    <dgm:pt modelId="{E58FEFC2-C023-AC46-BECB-4D5BF6C4CFAB}" type="pres">
      <dgm:prSet presAssocID="{C33CC5E8-46CD-9F49-A359-7984695C0C19}" presName="accent_6" presStyleCnt="0"/>
      <dgm:spPr/>
    </dgm:pt>
    <dgm:pt modelId="{0FFEC683-4D71-5448-9DBF-9D09864BF8D3}" type="pres">
      <dgm:prSet presAssocID="{C33CC5E8-46CD-9F49-A359-7984695C0C19}" presName="accentRepeatNode" presStyleLbl="solidFgAcc1" presStyleIdx="5" presStyleCnt="6"/>
      <dgm:spPr/>
    </dgm:pt>
  </dgm:ptLst>
  <dgm:cxnLst>
    <dgm:cxn modelId="{8F685A18-5737-A746-AD97-929767C63FDB}" type="presOf" srcId="{62E1B908-F3FD-D049-971F-9A053149E08E}" destId="{B9D639DE-7714-0F40-AB15-9C596C2DCDB5}" srcOrd="0" destOrd="0" presId="urn:microsoft.com/office/officeart/2008/layout/VerticalCurvedList"/>
    <dgm:cxn modelId="{76B12020-4B60-4D4C-98BF-153261033EBD}" type="presOf" srcId="{DCC1E225-AD92-4B4F-978E-38888566A1E0}" destId="{5D4E90DF-C4C3-6C44-A0C2-B49DBF48E4DE}" srcOrd="0" destOrd="0" presId="urn:microsoft.com/office/officeart/2008/layout/VerticalCurvedList"/>
    <dgm:cxn modelId="{3E0B7334-D7C8-064B-AF5A-B2D80F81D498}" type="presOf" srcId="{FE39EF8E-DA6A-8741-A362-98D5AA40DCAE}" destId="{A0FFB9F5-9FBE-D542-B117-27D9C8FD92C4}" srcOrd="0" destOrd="0" presId="urn:microsoft.com/office/officeart/2008/layout/VerticalCurvedList"/>
    <dgm:cxn modelId="{C3168C3B-06E4-094D-8B6C-88B0EC22BAF9}" type="presOf" srcId="{7E06E44F-7C14-AC47-B352-1767276900A2}" destId="{D78A74D9-0D94-BF45-95F2-189F2FA97AAB}" srcOrd="0" destOrd="0" presId="urn:microsoft.com/office/officeart/2008/layout/VerticalCurvedList"/>
    <dgm:cxn modelId="{B0545848-EC5A-B74D-BCFE-F0BC25056E20}" type="presOf" srcId="{C33CC5E8-46CD-9F49-A359-7984695C0C19}" destId="{14075969-B145-5141-8EC3-BE98FD10520D}" srcOrd="0" destOrd="0" presId="urn:microsoft.com/office/officeart/2008/layout/VerticalCurvedList"/>
    <dgm:cxn modelId="{695D6252-47D2-8143-B8F6-AF613827FE38}" type="presOf" srcId="{547F0DE6-B7DA-A741-A2A5-CB25B2D7BEAC}" destId="{FFF45D3B-2BC3-2348-A9C0-CFD3796AB3E9}" srcOrd="0" destOrd="0" presId="urn:microsoft.com/office/officeart/2008/layout/VerticalCurvedList"/>
    <dgm:cxn modelId="{E39EDF54-C284-8249-9E9C-666A3DDB5CC2}" type="presOf" srcId="{A51B6B0D-F4B1-E746-BF3B-47409155BFA7}" destId="{80166A45-3636-DB4E-9E97-2398D05B0A75}" srcOrd="0" destOrd="0" presId="urn:microsoft.com/office/officeart/2008/layout/VerticalCurvedList"/>
    <dgm:cxn modelId="{0B0A1556-238A-104A-BD68-0935E1A59EA9}" srcId="{A51B6B0D-F4B1-E746-BF3B-47409155BFA7}" destId="{62E1B908-F3FD-D049-971F-9A053149E08E}" srcOrd="4" destOrd="0" parTransId="{A1D2853A-1179-5342-8AFE-CF4BF4F8057E}" sibTransId="{640E7704-F788-0B4B-B887-DE595C80AD0E}"/>
    <dgm:cxn modelId="{65B37A66-C85E-E141-BEF0-4EEF1F1FC9A7}" srcId="{A51B6B0D-F4B1-E746-BF3B-47409155BFA7}" destId="{55D25CF4-95E5-1646-8D4A-15BDEED12EA4}" srcOrd="2" destOrd="0" parTransId="{09F75A20-4B51-5440-82F3-932710095F35}" sibTransId="{98319B92-2FA2-1C48-A631-ABB28C987F66}"/>
    <dgm:cxn modelId="{96215970-D99D-E346-B63A-8D8B0DC07C49}" srcId="{A51B6B0D-F4B1-E746-BF3B-47409155BFA7}" destId="{7E06E44F-7C14-AC47-B352-1767276900A2}" srcOrd="0" destOrd="0" parTransId="{2A3EF11C-5FCD-1141-A659-4CE4A36A7B63}" sibTransId="{DCC1E225-AD92-4B4F-978E-38888566A1E0}"/>
    <dgm:cxn modelId="{8A539F93-3680-EF49-AA8C-421BF2E9AC1C}" srcId="{A51B6B0D-F4B1-E746-BF3B-47409155BFA7}" destId="{C33CC5E8-46CD-9F49-A359-7984695C0C19}" srcOrd="5" destOrd="0" parTransId="{71CD488D-06CD-C04D-8A58-84D1E586F621}" sibTransId="{D43AEFDC-1F5F-5D44-9D9D-0DFB90204056}"/>
    <dgm:cxn modelId="{B48F61D1-8673-F441-984C-F12EE95F9543}" type="presOf" srcId="{55D25CF4-95E5-1646-8D4A-15BDEED12EA4}" destId="{E4A3EFE6-7395-8B45-9EC5-8CB8302CE3BF}" srcOrd="0" destOrd="0" presId="urn:microsoft.com/office/officeart/2008/layout/VerticalCurvedList"/>
    <dgm:cxn modelId="{951E97EC-1BDE-A541-853F-7913BA761405}" srcId="{A51B6B0D-F4B1-E746-BF3B-47409155BFA7}" destId="{FE39EF8E-DA6A-8741-A362-98D5AA40DCAE}" srcOrd="1" destOrd="0" parTransId="{F9708095-DA6D-FD4B-87AC-5E0FE295F94B}" sibTransId="{AC9AAC7C-F827-7C4C-8B56-4B19B976A356}"/>
    <dgm:cxn modelId="{D36727ED-A66B-9E40-A7FA-70AED220B93F}" srcId="{A51B6B0D-F4B1-E746-BF3B-47409155BFA7}" destId="{547F0DE6-B7DA-A741-A2A5-CB25B2D7BEAC}" srcOrd="3" destOrd="0" parTransId="{449E29F5-E0AC-F445-8C58-057A422839DC}" sibTransId="{CA96495B-CDC6-ED48-8584-47EA2181A64E}"/>
    <dgm:cxn modelId="{40E5B2A1-4FEE-074F-A385-465B513A6114}" type="presParOf" srcId="{80166A45-3636-DB4E-9E97-2398D05B0A75}" destId="{FF610847-F955-FA46-8213-AEB54EA57870}" srcOrd="0" destOrd="0" presId="urn:microsoft.com/office/officeart/2008/layout/VerticalCurvedList"/>
    <dgm:cxn modelId="{6239676F-3EEB-A149-A310-7E6CD23F1FC2}" type="presParOf" srcId="{FF610847-F955-FA46-8213-AEB54EA57870}" destId="{1BAF94AB-C564-BB47-A028-9087F3BCF395}" srcOrd="0" destOrd="0" presId="urn:microsoft.com/office/officeart/2008/layout/VerticalCurvedList"/>
    <dgm:cxn modelId="{509A4F97-2340-1F49-A7DA-D59B49201BDD}" type="presParOf" srcId="{1BAF94AB-C564-BB47-A028-9087F3BCF395}" destId="{5C1F1224-BFD0-F34B-B448-195D64F7579D}" srcOrd="0" destOrd="0" presId="urn:microsoft.com/office/officeart/2008/layout/VerticalCurvedList"/>
    <dgm:cxn modelId="{0FEEB197-0896-7D43-9FA1-B25BA68582E6}" type="presParOf" srcId="{1BAF94AB-C564-BB47-A028-9087F3BCF395}" destId="{5D4E90DF-C4C3-6C44-A0C2-B49DBF48E4DE}" srcOrd="1" destOrd="0" presId="urn:microsoft.com/office/officeart/2008/layout/VerticalCurvedList"/>
    <dgm:cxn modelId="{A03762DE-375A-2F41-ABDE-3FFA750E8A66}" type="presParOf" srcId="{1BAF94AB-C564-BB47-A028-9087F3BCF395}" destId="{3DA60700-E8D6-D441-8504-DFF3985E9F17}" srcOrd="2" destOrd="0" presId="urn:microsoft.com/office/officeart/2008/layout/VerticalCurvedList"/>
    <dgm:cxn modelId="{B5CFA6B9-7938-FC4F-B8D8-380BD3D2880A}" type="presParOf" srcId="{1BAF94AB-C564-BB47-A028-9087F3BCF395}" destId="{572A9004-9E9F-E047-87A5-C82C08DDF5E8}" srcOrd="3" destOrd="0" presId="urn:microsoft.com/office/officeart/2008/layout/VerticalCurvedList"/>
    <dgm:cxn modelId="{653BECC8-5E2A-824E-83C9-0E2E03BD5E09}" type="presParOf" srcId="{FF610847-F955-FA46-8213-AEB54EA57870}" destId="{D78A74D9-0D94-BF45-95F2-189F2FA97AAB}" srcOrd="1" destOrd="0" presId="urn:microsoft.com/office/officeart/2008/layout/VerticalCurvedList"/>
    <dgm:cxn modelId="{AC1FEBC2-11C9-F047-87AB-61CD21C9D23F}" type="presParOf" srcId="{FF610847-F955-FA46-8213-AEB54EA57870}" destId="{D366D30D-0EE8-3941-8DE5-D23C6E5FB1CF}" srcOrd="2" destOrd="0" presId="urn:microsoft.com/office/officeart/2008/layout/VerticalCurvedList"/>
    <dgm:cxn modelId="{1977CF58-9914-E94B-9572-BF915F8D96E4}" type="presParOf" srcId="{D366D30D-0EE8-3941-8DE5-D23C6E5FB1CF}" destId="{5C560694-6E66-7E47-A458-B892D725BBA3}" srcOrd="0" destOrd="0" presId="urn:microsoft.com/office/officeart/2008/layout/VerticalCurvedList"/>
    <dgm:cxn modelId="{BF996B88-0C97-4F4D-9F31-8BD477F5CFB5}" type="presParOf" srcId="{FF610847-F955-FA46-8213-AEB54EA57870}" destId="{A0FFB9F5-9FBE-D542-B117-27D9C8FD92C4}" srcOrd="3" destOrd="0" presId="urn:microsoft.com/office/officeart/2008/layout/VerticalCurvedList"/>
    <dgm:cxn modelId="{224A8426-D405-4F4E-8FE2-45FD9D6BB1B5}" type="presParOf" srcId="{FF610847-F955-FA46-8213-AEB54EA57870}" destId="{740B1EBC-5BC8-E74C-8122-EC42826A7107}" srcOrd="4" destOrd="0" presId="urn:microsoft.com/office/officeart/2008/layout/VerticalCurvedList"/>
    <dgm:cxn modelId="{E997F3A2-8300-974C-9770-BF521AE3FD91}" type="presParOf" srcId="{740B1EBC-5BC8-E74C-8122-EC42826A7107}" destId="{DE64BB61-52C2-814D-91BB-075D0D8AFAE4}" srcOrd="0" destOrd="0" presId="urn:microsoft.com/office/officeart/2008/layout/VerticalCurvedList"/>
    <dgm:cxn modelId="{4E7EC76A-07D9-9645-BBEF-E8B1EC88408E}" type="presParOf" srcId="{FF610847-F955-FA46-8213-AEB54EA57870}" destId="{E4A3EFE6-7395-8B45-9EC5-8CB8302CE3BF}" srcOrd="5" destOrd="0" presId="urn:microsoft.com/office/officeart/2008/layout/VerticalCurvedList"/>
    <dgm:cxn modelId="{FB26FD7C-EB1C-A64A-84B0-FE2B0C7B1992}" type="presParOf" srcId="{FF610847-F955-FA46-8213-AEB54EA57870}" destId="{4C02D2D1-1730-6C4E-B073-DF180F50ECD8}" srcOrd="6" destOrd="0" presId="urn:microsoft.com/office/officeart/2008/layout/VerticalCurvedList"/>
    <dgm:cxn modelId="{04EFE675-4659-0345-8437-A01195EF28DD}" type="presParOf" srcId="{4C02D2D1-1730-6C4E-B073-DF180F50ECD8}" destId="{E50334FC-3A41-7B46-81D3-9ACA3B7AB81E}" srcOrd="0" destOrd="0" presId="urn:microsoft.com/office/officeart/2008/layout/VerticalCurvedList"/>
    <dgm:cxn modelId="{86F26D93-9C5F-4F4F-8BA6-5B6DBEA46CE7}" type="presParOf" srcId="{FF610847-F955-FA46-8213-AEB54EA57870}" destId="{FFF45D3B-2BC3-2348-A9C0-CFD3796AB3E9}" srcOrd="7" destOrd="0" presId="urn:microsoft.com/office/officeart/2008/layout/VerticalCurvedList"/>
    <dgm:cxn modelId="{5A28FA49-2997-CF4B-80DC-229B29E98EE6}" type="presParOf" srcId="{FF610847-F955-FA46-8213-AEB54EA57870}" destId="{7736488F-E510-5941-9956-7D5EFAA0894B}" srcOrd="8" destOrd="0" presId="urn:microsoft.com/office/officeart/2008/layout/VerticalCurvedList"/>
    <dgm:cxn modelId="{7D05CFA0-2A28-EF41-8BE2-4FB1A7D2E495}" type="presParOf" srcId="{7736488F-E510-5941-9956-7D5EFAA0894B}" destId="{804BC6DF-52BE-3245-B97C-B75F9062A0CD}" srcOrd="0" destOrd="0" presId="urn:microsoft.com/office/officeart/2008/layout/VerticalCurvedList"/>
    <dgm:cxn modelId="{A79EEAC8-77A3-FC43-AA72-6E90A145FAAE}" type="presParOf" srcId="{FF610847-F955-FA46-8213-AEB54EA57870}" destId="{B9D639DE-7714-0F40-AB15-9C596C2DCDB5}" srcOrd="9" destOrd="0" presId="urn:microsoft.com/office/officeart/2008/layout/VerticalCurvedList"/>
    <dgm:cxn modelId="{759CE830-89D4-564B-974B-326093E0AB3C}" type="presParOf" srcId="{FF610847-F955-FA46-8213-AEB54EA57870}" destId="{A4BE87B1-DB91-604A-8A4A-E678F75E9DC0}" srcOrd="10" destOrd="0" presId="urn:microsoft.com/office/officeart/2008/layout/VerticalCurvedList"/>
    <dgm:cxn modelId="{353330B8-6084-B94B-B94E-88B67596FFB0}" type="presParOf" srcId="{A4BE87B1-DB91-604A-8A4A-E678F75E9DC0}" destId="{85BC0F3E-F387-AA4E-BE62-6AA769BBF8D5}" srcOrd="0" destOrd="0" presId="urn:microsoft.com/office/officeart/2008/layout/VerticalCurvedList"/>
    <dgm:cxn modelId="{4819D4FE-AFAD-E547-BEC7-014BDAB3B947}" type="presParOf" srcId="{FF610847-F955-FA46-8213-AEB54EA57870}" destId="{14075969-B145-5141-8EC3-BE98FD10520D}" srcOrd="11" destOrd="0" presId="urn:microsoft.com/office/officeart/2008/layout/VerticalCurvedList"/>
    <dgm:cxn modelId="{DD95F366-635A-C24A-AB4C-353A70B64456}" type="presParOf" srcId="{FF610847-F955-FA46-8213-AEB54EA57870}" destId="{E58FEFC2-C023-AC46-BECB-4D5BF6C4CFAB}" srcOrd="12" destOrd="0" presId="urn:microsoft.com/office/officeart/2008/layout/VerticalCurvedList"/>
    <dgm:cxn modelId="{72EAB83C-8E16-7341-AB6D-A572C0A43B0A}" type="presParOf" srcId="{E58FEFC2-C023-AC46-BECB-4D5BF6C4CFAB}" destId="{0FFEC683-4D71-5448-9DBF-9D09864BF8D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51B6B0D-F4B1-E746-BF3B-47409155BFA7}"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7E06E44F-7C14-AC47-B352-1767276900A2}">
      <dgm:prSet phldrT="[Text]"/>
      <dgm:spPr/>
      <dgm:t>
        <a:bodyPr/>
        <a:lstStyle/>
        <a:p>
          <a:r>
            <a:rPr lang="en-US" dirty="0"/>
            <a:t>Background</a:t>
          </a:r>
        </a:p>
      </dgm:t>
    </dgm:pt>
    <dgm:pt modelId="{2A3EF11C-5FCD-1141-A659-4CE4A36A7B63}" type="parTrans" cxnId="{96215970-D99D-E346-B63A-8D8B0DC07C49}">
      <dgm:prSet/>
      <dgm:spPr/>
      <dgm:t>
        <a:bodyPr/>
        <a:lstStyle/>
        <a:p>
          <a:endParaRPr lang="en-US"/>
        </a:p>
      </dgm:t>
    </dgm:pt>
    <dgm:pt modelId="{DCC1E225-AD92-4B4F-978E-38888566A1E0}" type="sibTrans" cxnId="{96215970-D99D-E346-B63A-8D8B0DC07C49}">
      <dgm:prSet/>
      <dgm:spPr/>
      <dgm:t>
        <a:bodyPr/>
        <a:lstStyle/>
        <a:p>
          <a:endParaRPr lang="en-US"/>
        </a:p>
      </dgm:t>
    </dgm:pt>
    <dgm:pt modelId="{547F0DE6-B7DA-A741-A2A5-CB25B2D7BEAC}">
      <dgm:prSet phldrT="[Text]"/>
      <dgm:spPr/>
      <dgm:t>
        <a:bodyPr/>
        <a:lstStyle/>
        <a:p>
          <a:r>
            <a:rPr lang="en-US" dirty="0"/>
            <a:t>Discussion</a:t>
          </a:r>
        </a:p>
      </dgm:t>
    </dgm:pt>
    <dgm:pt modelId="{449E29F5-E0AC-F445-8C58-057A422839DC}" type="parTrans" cxnId="{D36727ED-A66B-9E40-A7FA-70AED220B93F}">
      <dgm:prSet/>
      <dgm:spPr/>
      <dgm:t>
        <a:bodyPr/>
        <a:lstStyle/>
        <a:p>
          <a:endParaRPr lang="en-US"/>
        </a:p>
      </dgm:t>
    </dgm:pt>
    <dgm:pt modelId="{CA96495B-CDC6-ED48-8584-47EA2181A64E}" type="sibTrans" cxnId="{D36727ED-A66B-9E40-A7FA-70AED220B93F}">
      <dgm:prSet/>
      <dgm:spPr/>
      <dgm:t>
        <a:bodyPr/>
        <a:lstStyle/>
        <a:p>
          <a:endParaRPr lang="en-US"/>
        </a:p>
      </dgm:t>
    </dgm:pt>
    <dgm:pt modelId="{62E1B908-F3FD-D049-971F-9A053149E08E}">
      <dgm:prSet phldrT="[Text]"/>
      <dgm:spPr/>
      <dgm:t>
        <a:bodyPr/>
        <a:lstStyle/>
        <a:p>
          <a:r>
            <a:rPr lang="en-US" dirty="0"/>
            <a:t>Conclusion &amp; Future Directions</a:t>
          </a:r>
        </a:p>
      </dgm:t>
    </dgm:pt>
    <dgm:pt modelId="{A1D2853A-1179-5342-8AFE-CF4BF4F8057E}" type="parTrans" cxnId="{0B0A1556-238A-104A-BD68-0935E1A59EA9}">
      <dgm:prSet/>
      <dgm:spPr/>
      <dgm:t>
        <a:bodyPr/>
        <a:lstStyle/>
        <a:p>
          <a:endParaRPr lang="en-US"/>
        </a:p>
      </dgm:t>
    </dgm:pt>
    <dgm:pt modelId="{640E7704-F788-0B4B-B887-DE595C80AD0E}" type="sibTrans" cxnId="{0B0A1556-238A-104A-BD68-0935E1A59EA9}">
      <dgm:prSet/>
      <dgm:spPr/>
      <dgm:t>
        <a:bodyPr/>
        <a:lstStyle/>
        <a:p>
          <a:endParaRPr lang="en-US"/>
        </a:p>
      </dgm:t>
    </dgm:pt>
    <dgm:pt modelId="{FE39EF8E-DA6A-8741-A362-98D5AA40DCAE}">
      <dgm:prSet/>
      <dgm:spPr/>
      <dgm:t>
        <a:bodyPr/>
        <a:lstStyle/>
        <a:p>
          <a:r>
            <a:rPr lang="en-US" dirty="0"/>
            <a:t> Methodology</a:t>
          </a:r>
        </a:p>
      </dgm:t>
    </dgm:pt>
    <dgm:pt modelId="{F9708095-DA6D-FD4B-87AC-5E0FE295F94B}" type="parTrans" cxnId="{951E97EC-1BDE-A541-853F-7913BA761405}">
      <dgm:prSet/>
      <dgm:spPr/>
      <dgm:t>
        <a:bodyPr/>
        <a:lstStyle/>
        <a:p>
          <a:endParaRPr lang="en-US"/>
        </a:p>
      </dgm:t>
    </dgm:pt>
    <dgm:pt modelId="{AC9AAC7C-F827-7C4C-8B56-4B19B976A356}" type="sibTrans" cxnId="{951E97EC-1BDE-A541-853F-7913BA761405}">
      <dgm:prSet/>
      <dgm:spPr/>
      <dgm:t>
        <a:bodyPr/>
        <a:lstStyle/>
        <a:p>
          <a:endParaRPr lang="en-US"/>
        </a:p>
      </dgm:t>
    </dgm:pt>
    <dgm:pt modelId="{55D25CF4-95E5-1646-8D4A-15BDEED12EA4}">
      <dgm:prSet/>
      <dgm:spPr/>
      <dgm:t>
        <a:bodyPr/>
        <a:lstStyle/>
        <a:p>
          <a:r>
            <a:rPr lang="en-US" dirty="0"/>
            <a:t>Results </a:t>
          </a:r>
        </a:p>
      </dgm:t>
    </dgm:pt>
    <dgm:pt modelId="{09F75A20-4B51-5440-82F3-932710095F35}" type="parTrans" cxnId="{65B37A66-C85E-E141-BEF0-4EEF1F1FC9A7}">
      <dgm:prSet/>
      <dgm:spPr/>
      <dgm:t>
        <a:bodyPr/>
        <a:lstStyle/>
        <a:p>
          <a:endParaRPr lang="en-US"/>
        </a:p>
      </dgm:t>
    </dgm:pt>
    <dgm:pt modelId="{98319B92-2FA2-1C48-A631-ABB28C987F66}" type="sibTrans" cxnId="{65B37A66-C85E-E141-BEF0-4EEF1F1FC9A7}">
      <dgm:prSet/>
      <dgm:spPr/>
      <dgm:t>
        <a:bodyPr/>
        <a:lstStyle/>
        <a:p>
          <a:endParaRPr lang="en-US"/>
        </a:p>
      </dgm:t>
    </dgm:pt>
    <dgm:pt modelId="{C33CC5E8-46CD-9F49-A359-7984695C0C19}">
      <dgm:prSet/>
      <dgm:spPr/>
      <dgm:t>
        <a:bodyPr/>
        <a:lstStyle/>
        <a:p>
          <a:r>
            <a:rPr lang="en-US" dirty="0"/>
            <a:t>Limitations</a:t>
          </a:r>
        </a:p>
      </dgm:t>
    </dgm:pt>
    <dgm:pt modelId="{71CD488D-06CD-C04D-8A58-84D1E586F621}" type="parTrans" cxnId="{8A539F93-3680-EF49-AA8C-421BF2E9AC1C}">
      <dgm:prSet/>
      <dgm:spPr/>
      <dgm:t>
        <a:bodyPr/>
        <a:lstStyle/>
        <a:p>
          <a:endParaRPr lang="en-US"/>
        </a:p>
      </dgm:t>
    </dgm:pt>
    <dgm:pt modelId="{D43AEFDC-1F5F-5D44-9D9D-0DFB90204056}" type="sibTrans" cxnId="{8A539F93-3680-EF49-AA8C-421BF2E9AC1C}">
      <dgm:prSet/>
      <dgm:spPr/>
      <dgm:t>
        <a:bodyPr/>
        <a:lstStyle/>
        <a:p>
          <a:endParaRPr lang="en-US"/>
        </a:p>
      </dgm:t>
    </dgm:pt>
    <dgm:pt modelId="{80166A45-3636-DB4E-9E97-2398D05B0A75}" type="pres">
      <dgm:prSet presAssocID="{A51B6B0D-F4B1-E746-BF3B-47409155BFA7}" presName="Name0" presStyleCnt="0">
        <dgm:presLayoutVars>
          <dgm:chMax val="7"/>
          <dgm:chPref val="7"/>
          <dgm:dir/>
        </dgm:presLayoutVars>
      </dgm:prSet>
      <dgm:spPr/>
    </dgm:pt>
    <dgm:pt modelId="{FF610847-F955-FA46-8213-AEB54EA57870}" type="pres">
      <dgm:prSet presAssocID="{A51B6B0D-F4B1-E746-BF3B-47409155BFA7}" presName="Name1" presStyleCnt="0"/>
      <dgm:spPr/>
    </dgm:pt>
    <dgm:pt modelId="{1BAF94AB-C564-BB47-A028-9087F3BCF395}" type="pres">
      <dgm:prSet presAssocID="{A51B6B0D-F4B1-E746-BF3B-47409155BFA7}" presName="cycle" presStyleCnt="0"/>
      <dgm:spPr/>
    </dgm:pt>
    <dgm:pt modelId="{5C1F1224-BFD0-F34B-B448-195D64F7579D}" type="pres">
      <dgm:prSet presAssocID="{A51B6B0D-F4B1-E746-BF3B-47409155BFA7}" presName="srcNode" presStyleLbl="node1" presStyleIdx="0" presStyleCnt="6"/>
      <dgm:spPr/>
    </dgm:pt>
    <dgm:pt modelId="{5D4E90DF-C4C3-6C44-A0C2-B49DBF48E4DE}" type="pres">
      <dgm:prSet presAssocID="{A51B6B0D-F4B1-E746-BF3B-47409155BFA7}" presName="conn" presStyleLbl="parChTrans1D2" presStyleIdx="0" presStyleCnt="1"/>
      <dgm:spPr/>
    </dgm:pt>
    <dgm:pt modelId="{3DA60700-E8D6-D441-8504-DFF3985E9F17}" type="pres">
      <dgm:prSet presAssocID="{A51B6B0D-F4B1-E746-BF3B-47409155BFA7}" presName="extraNode" presStyleLbl="node1" presStyleIdx="0" presStyleCnt="6"/>
      <dgm:spPr/>
    </dgm:pt>
    <dgm:pt modelId="{572A9004-9E9F-E047-87A5-C82C08DDF5E8}" type="pres">
      <dgm:prSet presAssocID="{A51B6B0D-F4B1-E746-BF3B-47409155BFA7}" presName="dstNode" presStyleLbl="node1" presStyleIdx="0" presStyleCnt="6"/>
      <dgm:spPr/>
    </dgm:pt>
    <dgm:pt modelId="{D78A74D9-0D94-BF45-95F2-189F2FA97AAB}" type="pres">
      <dgm:prSet presAssocID="{7E06E44F-7C14-AC47-B352-1767276900A2}" presName="text_1" presStyleLbl="node1" presStyleIdx="0" presStyleCnt="6" custLinFactNeighborX="634">
        <dgm:presLayoutVars>
          <dgm:bulletEnabled val="1"/>
        </dgm:presLayoutVars>
      </dgm:prSet>
      <dgm:spPr/>
    </dgm:pt>
    <dgm:pt modelId="{D366D30D-0EE8-3941-8DE5-D23C6E5FB1CF}" type="pres">
      <dgm:prSet presAssocID="{7E06E44F-7C14-AC47-B352-1767276900A2}" presName="accent_1" presStyleCnt="0"/>
      <dgm:spPr/>
    </dgm:pt>
    <dgm:pt modelId="{5C560694-6E66-7E47-A458-B892D725BBA3}" type="pres">
      <dgm:prSet presAssocID="{7E06E44F-7C14-AC47-B352-1767276900A2}" presName="accentRepeatNode" presStyleLbl="solidFgAcc1" presStyleIdx="0" presStyleCnt="6"/>
      <dgm:spPr>
        <a:solidFill>
          <a:schemeClr val="accent2"/>
        </a:solidFill>
      </dgm:spPr>
    </dgm:pt>
    <dgm:pt modelId="{A0FFB9F5-9FBE-D542-B117-27D9C8FD92C4}" type="pres">
      <dgm:prSet presAssocID="{FE39EF8E-DA6A-8741-A362-98D5AA40DCAE}" presName="text_2" presStyleLbl="node1" presStyleIdx="1" presStyleCnt="6" custLinFactNeighborX="655">
        <dgm:presLayoutVars>
          <dgm:bulletEnabled val="1"/>
        </dgm:presLayoutVars>
      </dgm:prSet>
      <dgm:spPr/>
    </dgm:pt>
    <dgm:pt modelId="{740B1EBC-5BC8-E74C-8122-EC42826A7107}" type="pres">
      <dgm:prSet presAssocID="{FE39EF8E-DA6A-8741-A362-98D5AA40DCAE}" presName="accent_2" presStyleCnt="0"/>
      <dgm:spPr/>
    </dgm:pt>
    <dgm:pt modelId="{DE64BB61-52C2-814D-91BB-075D0D8AFAE4}" type="pres">
      <dgm:prSet presAssocID="{FE39EF8E-DA6A-8741-A362-98D5AA40DCAE}" presName="accentRepeatNode" presStyleLbl="solidFgAcc1" presStyleIdx="1" presStyleCnt="6"/>
      <dgm:spPr>
        <a:solidFill>
          <a:schemeClr val="accent2"/>
        </a:solidFill>
      </dgm:spPr>
    </dgm:pt>
    <dgm:pt modelId="{E4A3EFE6-7395-8B45-9EC5-8CB8302CE3BF}" type="pres">
      <dgm:prSet presAssocID="{55D25CF4-95E5-1646-8D4A-15BDEED12EA4}" presName="text_3" presStyleLbl="node1" presStyleIdx="2" presStyleCnt="6" custLinFactNeighborX="662">
        <dgm:presLayoutVars>
          <dgm:bulletEnabled val="1"/>
        </dgm:presLayoutVars>
      </dgm:prSet>
      <dgm:spPr/>
    </dgm:pt>
    <dgm:pt modelId="{4C02D2D1-1730-6C4E-B073-DF180F50ECD8}" type="pres">
      <dgm:prSet presAssocID="{55D25CF4-95E5-1646-8D4A-15BDEED12EA4}" presName="accent_3" presStyleCnt="0"/>
      <dgm:spPr/>
    </dgm:pt>
    <dgm:pt modelId="{E50334FC-3A41-7B46-81D3-9ACA3B7AB81E}" type="pres">
      <dgm:prSet presAssocID="{55D25CF4-95E5-1646-8D4A-15BDEED12EA4}" presName="accentRepeatNode" presStyleLbl="solidFgAcc1" presStyleIdx="2" presStyleCnt="6"/>
      <dgm:spPr>
        <a:solidFill>
          <a:schemeClr val="accent2"/>
        </a:solidFill>
      </dgm:spPr>
    </dgm:pt>
    <dgm:pt modelId="{FFF45D3B-2BC3-2348-A9C0-CFD3796AB3E9}" type="pres">
      <dgm:prSet presAssocID="{547F0DE6-B7DA-A741-A2A5-CB25B2D7BEAC}" presName="text_4" presStyleLbl="node1" presStyleIdx="3" presStyleCnt="6" custLinFactNeighborX="655">
        <dgm:presLayoutVars>
          <dgm:bulletEnabled val="1"/>
        </dgm:presLayoutVars>
      </dgm:prSet>
      <dgm:spPr/>
    </dgm:pt>
    <dgm:pt modelId="{7736488F-E510-5941-9956-7D5EFAA0894B}" type="pres">
      <dgm:prSet presAssocID="{547F0DE6-B7DA-A741-A2A5-CB25B2D7BEAC}" presName="accent_4" presStyleCnt="0"/>
      <dgm:spPr/>
    </dgm:pt>
    <dgm:pt modelId="{804BC6DF-52BE-3245-B97C-B75F9062A0CD}" type="pres">
      <dgm:prSet presAssocID="{547F0DE6-B7DA-A741-A2A5-CB25B2D7BEAC}" presName="accentRepeatNode" presStyleLbl="solidFgAcc1" presStyleIdx="3" presStyleCnt="6"/>
      <dgm:spPr>
        <a:solidFill>
          <a:schemeClr val="accent2"/>
        </a:solidFill>
      </dgm:spPr>
    </dgm:pt>
    <dgm:pt modelId="{B9D639DE-7714-0F40-AB15-9C596C2DCDB5}" type="pres">
      <dgm:prSet presAssocID="{62E1B908-F3FD-D049-971F-9A053149E08E}" presName="text_5" presStyleLbl="node1" presStyleIdx="4" presStyleCnt="6" custLinFactNeighborX="634">
        <dgm:presLayoutVars>
          <dgm:bulletEnabled val="1"/>
        </dgm:presLayoutVars>
      </dgm:prSet>
      <dgm:spPr/>
    </dgm:pt>
    <dgm:pt modelId="{A4BE87B1-DB91-604A-8A4A-E678F75E9DC0}" type="pres">
      <dgm:prSet presAssocID="{62E1B908-F3FD-D049-971F-9A053149E08E}" presName="accent_5" presStyleCnt="0"/>
      <dgm:spPr/>
    </dgm:pt>
    <dgm:pt modelId="{85BC0F3E-F387-AA4E-BE62-6AA769BBF8D5}" type="pres">
      <dgm:prSet presAssocID="{62E1B908-F3FD-D049-971F-9A053149E08E}" presName="accentRepeatNode" presStyleLbl="solidFgAcc1" presStyleIdx="4" presStyleCnt="6"/>
      <dgm:spPr>
        <a:solidFill>
          <a:schemeClr val="accent2"/>
        </a:solidFill>
      </dgm:spPr>
    </dgm:pt>
    <dgm:pt modelId="{14075969-B145-5141-8EC3-BE98FD10520D}" type="pres">
      <dgm:prSet presAssocID="{C33CC5E8-46CD-9F49-A359-7984695C0C19}" presName="text_6" presStyleLbl="node1" presStyleIdx="5" presStyleCnt="6">
        <dgm:presLayoutVars>
          <dgm:bulletEnabled val="1"/>
        </dgm:presLayoutVars>
      </dgm:prSet>
      <dgm:spPr/>
    </dgm:pt>
    <dgm:pt modelId="{E58FEFC2-C023-AC46-BECB-4D5BF6C4CFAB}" type="pres">
      <dgm:prSet presAssocID="{C33CC5E8-46CD-9F49-A359-7984695C0C19}" presName="accent_6" presStyleCnt="0"/>
      <dgm:spPr/>
    </dgm:pt>
    <dgm:pt modelId="{0FFEC683-4D71-5448-9DBF-9D09864BF8D3}" type="pres">
      <dgm:prSet presAssocID="{C33CC5E8-46CD-9F49-A359-7984695C0C19}" presName="accentRepeatNode" presStyleLbl="solidFgAcc1" presStyleIdx="5" presStyleCnt="6"/>
      <dgm:spPr/>
    </dgm:pt>
  </dgm:ptLst>
  <dgm:cxnLst>
    <dgm:cxn modelId="{8F685A18-5737-A746-AD97-929767C63FDB}" type="presOf" srcId="{62E1B908-F3FD-D049-971F-9A053149E08E}" destId="{B9D639DE-7714-0F40-AB15-9C596C2DCDB5}" srcOrd="0" destOrd="0" presId="urn:microsoft.com/office/officeart/2008/layout/VerticalCurvedList"/>
    <dgm:cxn modelId="{76B12020-4B60-4D4C-98BF-153261033EBD}" type="presOf" srcId="{DCC1E225-AD92-4B4F-978E-38888566A1E0}" destId="{5D4E90DF-C4C3-6C44-A0C2-B49DBF48E4DE}" srcOrd="0" destOrd="0" presId="urn:microsoft.com/office/officeart/2008/layout/VerticalCurvedList"/>
    <dgm:cxn modelId="{3E0B7334-D7C8-064B-AF5A-B2D80F81D498}" type="presOf" srcId="{FE39EF8E-DA6A-8741-A362-98D5AA40DCAE}" destId="{A0FFB9F5-9FBE-D542-B117-27D9C8FD92C4}" srcOrd="0" destOrd="0" presId="urn:microsoft.com/office/officeart/2008/layout/VerticalCurvedList"/>
    <dgm:cxn modelId="{C3168C3B-06E4-094D-8B6C-88B0EC22BAF9}" type="presOf" srcId="{7E06E44F-7C14-AC47-B352-1767276900A2}" destId="{D78A74D9-0D94-BF45-95F2-189F2FA97AAB}" srcOrd="0" destOrd="0" presId="urn:microsoft.com/office/officeart/2008/layout/VerticalCurvedList"/>
    <dgm:cxn modelId="{B0545848-EC5A-B74D-BCFE-F0BC25056E20}" type="presOf" srcId="{C33CC5E8-46CD-9F49-A359-7984695C0C19}" destId="{14075969-B145-5141-8EC3-BE98FD10520D}" srcOrd="0" destOrd="0" presId="urn:microsoft.com/office/officeart/2008/layout/VerticalCurvedList"/>
    <dgm:cxn modelId="{695D6252-47D2-8143-B8F6-AF613827FE38}" type="presOf" srcId="{547F0DE6-B7DA-A741-A2A5-CB25B2D7BEAC}" destId="{FFF45D3B-2BC3-2348-A9C0-CFD3796AB3E9}" srcOrd="0" destOrd="0" presId="urn:microsoft.com/office/officeart/2008/layout/VerticalCurvedList"/>
    <dgm:cxn modelId="{E39EDF54-C284-8249-9E9C-666A3DDB5CC2}" type="presOf" srcId="{A51B6B0D-F4B1-E746-BF3B-47409155BFA7}" destId="{80166A45-3636-DB4E-9E97-2398D05B0A75}" srcOrd="0" destOrd="0" presId="urn:microsoft.com/office/officeart/2008/layout/VerticalCurvedList"/>
    <dgm:cxn modelId="{0B0A1556-238A-104A-BD68-0935E1A59EA9}" srcId="{A51B6B0D-F4B1-E746-BF3B-47409155BFA7}" destId="{62E1B908-F3FD-D049-971F-9A053149E08E}" srcOrd="4" destOrd="0" parTransId="{A1D2853A-1179-5342-8AFE-CF4BF4F8057E}" sibTransId="{640E7704-F788-0B4B-B887-DE595C80AD0E}"/>
    <dgm:cxn modelId="{65B37A66-C85E-E141-BEF0-4EEF1F1FC9A7}" srcId="{A51B6B0D-F4B1-E746-BF3B-47409155BFA7}" destId="{55D25CF4-95E5-1646-8D4A-15BDEED12EA4}" srcOrd="2" destOrd="0" parTransId="{09F75A20-4B51-5440-82F3-932710095F35}" sibTransId="{98319B92-2FA2-1C48-A631-ABB28C987F66}"/>
    <dgm:cxn modelId="{96215970-D99D-E346-B63A-8D8B0DC07C49}" srcId="{A51B6B0D-F4B1-E746-BF3B-47409155BFA7}" destId="{7E06E44F-7C14-AC47-B352-1767276900A2}" srcOrd="0" destOrd="0" parTransId="{2A3EF11C-5FCD-1141-A659-4CE4A36A7B63}" sibTransId="{DCC1E225-AD92-4B4F-978E-38888566A1E0}"/>
    <dgm:cxn modelId="{8A539F93-3680-EF49-AA8C-421BF2E9AC1C}" srcId="{A51B6B0D-F4B1-E746-BF3B-47409155BFA7}" destId="{C33CC5E8-46CD-9F49-A359-7984695C0C19}" srcOrd="5" destOrd="0" parTransId="{71CD488D-06CD-C04D-8A58-84D1E586F621}" sibTransId="{D43AEFDC-1F5F-5D44-9D9D-0DFB90204056}"/>
    <dgm:cxn modelId="{B48F61D1-8673-F441-984C-F12EE95F9543}" type="presOf" srcId="{55D25CF4-95E5-1646-8D4A-15BDEED12EA4}" destId="{E4A3EFE6-7395-8B45-9EC5-8CB8302CE3BF}" srcOrd="0" destOrd="0" presId="urn:microsoft.com/office/officeart/2008/layout/VerticalCurvedList"/>
    <dgm:cxn modelId="{951E97EC-1BDE-A541-853F-7913BA761405}" srcId="{A51B6B0D-F4B1-E746-BF3B-47409155BFA7}" destId="{FE39EF8E-DA6A-8741-A362-98D5AA40DCAE}" srcOrd="1" destOrd="0" parTransId="{F9708095-DA6D-FD4B-87AC-5E0FE295F94B}" sibTransId="{AC9AAC7C-F827-7C4C-8B56-4B19B976A356}"/>
    <dgm:cxn modelId="{D36727ED-A66B-9E40-A7FA-70AED220B93F}" srcId="{A51B6B0D-F4B1-E746-BF3B-47409155BFA7}" destId="{547F0DE6-B7DA-A741-A2A5-CB25B2D7BEAC}" srcOrd="3" destOrd="0" parTransId="{449E29F5-E0AC-F445-8C58-057A422839DC}" sibTransId="{CA96495B-CDC6-ED48-8584-47EA2181A64E}"/>
    <dgm:cxn modelId="{40E5B2A1-4FEE-074F-A385-465B513A6114}" type="presParOf" srcId="{80166A45-3636-DB4E-9E97-2398D05B0A75}" destId="{FF610847-F955-FA46-8213-AEB54EA57870}" srcOrd="0" destOrd="0" presId="urn:microsoft.com/office/officeart/2008/layout/VerticalCurvedList"/>
    <dgm:cxn modelId="{6239676F-3EEB-A149-A310-7E6CD23F1FC2}" type="presParOf" srcId="{FF610847-F955-FA46-8213-AEB54EA57870}" destId="{1BAF94AB-C564-BB47-A028-9087F3BCF395}" srcOrd="0" destOrd="0" presId="urn:microsoft.com/office/officeart/2008/layout/VerticalCurvedList"/>
    <dgm:cxn modelId="{509A4F97-2340-1F49-A7DA-D59B49201BDD}" type="presParOf" srcId="{1BAF94AB-C564-BB47-A028-9087F3BCF395}" destId="{5C1F1224-BFD0-F34B-B448-195D64F7579D}" srcOrd="0" destOrd="0" presId="urn:microsoft.com/office/officeart/2008/layout/VerticalCurvedList"/>
    <dgm:cxn modelId="{0FEEB197-0896-7D43-9FA1-B25BA68582E6}" type="presParOf" srcId="{1BAF94AB-C564-BB47-A028-9087F3BCF395}" destId="{5D4E90DF-C4C3-6C44-A0C2-B49DBF48E4DE}" srcOrd="1" destOrd="0" presId="urn:microsoft.com/office/officeart/2008/layout/VerticalCurvedList"/>
    <dgm:cxn modelId="{A03762DE-375A-2F41-ABDE-3FFA750E8A66}" type="presParOf" srcId="{1BAF94AB-C564-BB47-A028-9087F3BCF395}" destId="{3DA60700-E8D6-D441-8504-DFF3985E9F17}" srcOrd="2" destOrd="0" presId="urn:microsoft.com/office/officeart/2008/layout/VerticalCurvedList"/>
    <dgm:cxn modelId="{B5CFA6B9-7938-FC4F-B8D8-380BD3D2880A}" type="presParOf" srcId="{1BAF94AB-C564-BB47-A028-9087F3BCF395}" destId="{572A9004-9E9F-E047-87A5-C82C08DDF5E8}" srcOrd="3" destOrd="0" presId="urn:microsoft.com/office/officeart/2008/layout/VerticalCurvedList"/>
    <dgm:cxn modelId="{653BECC8-5E2A-824E-83C9-0E2E03BD5E09}" type="presParOf" srcId="{FF610847-F955-FA46-8213-AEB54EA57870}" destId="{D78A74D9-0D94-BF45-95F2-189F2FA97AAB}" srcOrd="1" destOrd="0" presId="urn:microsoft.com/office/officeart/2008/layout/VerticalCurvedList"/>
    <dgm:cxn modelId="{AC1FEBC2-11C9-F047-87AB-61CD21C9D23F}" type="presParOf" srcId="{FF610847-F955-FA46-8213-AEB54EA57870}" destId="{D366D30D-0EE8-3941-8DE5-D23C6E5FB1CF}" srcOrd="2" destOrd="0" presId="urn:microsoft.com/office/officeart/2008/layout/VerticalCurvedList"/>
    <dgm:cxn modelId="{1977CF58-9914-E94B-9572-BF915F8D96E4}" type="presParOf" srcId="{D366D30D-0EE8-3941-8DE5-D23C6E5FB1CF}" destId="{5C560694-6E66-7E47-A458-B892D725BBA3}" srcOrd="0" destOrd="0" presId="urn:microsoft.com/office/officeart/2008/layout/VerticalCurvedList"/>
    <dgm:cxn modelId="{BF996B88-0C97-4F4D-9F31-8BD477F5CFB5}" type="presParOf" srcId="{FF610847-F955-FA46-8213-AEB54EA57870}" destId="{A0FFB9F5-9FBE-D542-B117-27D9C8FD92C4}" srcOrd="3" destOrd="0" presId="urn:microsoft.com/office/officeart/2008/layout/VerticalCurvedList"/>
    <dgm:cxn modelId="{224A8426-D405-4F4E-8FE2-45FD9D6BB1B5}" type="presParOf" srcId="{FF610847-F955-FA46-8213-AEB54EA57870}" destId="{740B1EBC-5BC8-E74C-8122-EC42826A7107}" srcOrd="4" destOrd="0" presId="urn:microsoft.com/office/officeart/2008/layout/VerticalCurvedList"/>
    <dgm:cxn modelId="{E997F3A2-8300-974C-9770-BF521AE3FD91}" type="presParOf" srcId="{740B1EBC-5BC8-E74C-8122-EC42826A7107}" destId="{DE64BB61-52C2-814D-91BB-075D0D8AFAE4}" srcOrd="0" destOrd="0" presId="urn:microsoft.com/office/officeart/2008/layout/VerticalCurvedList"/>
    <dgm:cxn modelId="{4E7EC76A-07D9-9645-BBEF-E8B1EC88408E}" type="presParOf" srcId="{FF610847-F955-FA46-8213-AEB54EA57870}" destId="{E4A3EFE6-7395-8B45-9EC5-8CB8302CE3BF}" srcOrd="5" destOrd="0" presId="urn:microsoft.com/office/officeart/2008/layout/VerticalCurvedList"/>
    <dgm:cxn modelId="{FB26FD7C-EB1C-A64A-84B0-FE2B0C7B1992}" type="presParOf" srcId="{FF610847-F955-FA46-8213-AEB54EA57870}" destId="{4C02D2D1-1730-6C4E-B073-DF180F50ECD8}" srcOrd="6" destOrd="0" presId="urn:microsoft.com/office/officeart/2008/layout/VerticalCurvedList"/>
    <dgm:cxn modelId="{04EFE675-4659-0345-8437-A01195EF28DD}" type="presParOf" srcId="{4C02D2D1-1730-6C4E-B073-DF180F50ECD8}" destId="{E50334FC-3A41-7B46-81D3-9ACA3B7AB81E}" srcOrd="0" destOrd="0" presId="urn:microsoft.com/office/officeart/2008/layout/VerticalCurvedList"/>
    <dgm:cxn modelId="{86F26D93-9C5F-4F4F-8BA6-5B6DBEA46CE7}" type="presParOf" srcId="{FF610847-F955-FA46-8213-AEB54EA57870}" destId="{FFF45D3B-2BC3-2348-A9C0-CFD3796AB3E9}" srcOrd="7" destOrd="0" presId="urn:microsoft.com/office/officeart/2008/layout/VerticalCurvedList"/>
    <dgm:cxn modelId="{5A28FA49-2997-CF4B-80DC-229B29E98EE6}" type="presParOf" srcId="{FF610847-F955-FA46-8213-AEB54EA57870}" destId="{7736488F-E510-5941-9956-7D5EFAA0894B}" srcOrd="8" destOrd="0" presId="urn:microsoft.com/office/officeart/2008/layout/VerticalCurvedList"/>
    <dgm:cxn modelId="{7D05CFA0-2A28-EF41-8BE2-4FB1A7D2E495}" type="presParOf" srcId="{7736488F-E510-5941-9956-7D5EFAA0894B}" destId="{804BC6DF-52BE-3245-B97C-B75F9062A0CD}" srcOrd="0" destOrd="0" presId="urn:microsoft.com/office/officeart/2008/layout/VerticalCurvedList"/>
    <dgm:cxn modelId="{A79EEAC8-77A3-FC43-AA72-6E90A145FAAE}" type="presParOf" srcId="{FF610847-F955-FA46-8213-AEB54EA57870}" destId="{B9D639DE-7714-0F40-AB15-9C596C2DCDB5}" srcOrd="9" destOrd="0" presId="urn:microsoft.com/office/officeart/2008/layout/VerticalCurvedList"/>
    <dgm:cxn modelId="{759CE830-89D4-564B-974B-326093E0AB3C}" type="presParOf" srcId="{FF610847-F955-FA46-8213-AEB54EA57870}" destId="{A4BE87B1-DB91-604A-8A4A-E678F75E9DC0}" srcOrd="10" destOrd="0" presId="urn:microsoft.com/office/officeart/2008/layout/VerticalCurvedList"/>
    <dgm:cxn modelId="{353330B8-6084-B94B-B94E-88B67596FFB0}" type="presParOf" srcId="{A4BE87B1-DB91-604A-8A4A-E678F75E9DC0}" destId="{85BC0F3E-F387-AA4E-BE62-6AA769BBF8D5}" srcOrd="0" destOrd="0" presId="urn:microsoft.com/office/officeart/2008/layout/VerticalCurvedList"/>
    <dgm:cxn modelId="{4819D4FE-AFAD-E547-BEC7-014BDAB3B947}" type="presParOf" srcId="{FF610847-F955-FA46-8213-AEB54EA57870}" destId="{14075969-B145-5141-8EC3-BE98FD10520D}" srcOrd="11" destOrd="0" presId="urn:microsoft.com/office/officeart/2008/layout/VerticalCurvedList"/>
    <dgm:cxn modelId="{DD95F366-635A-C24A-AB4C-353A70B64456}" type="presParOf" srcId="{FF610847-F955-FA46-8213-AEB54EA57870}" destId="{E58FEFC2-C023-AC46-BECB-4D5BF6C4CFAB}" srcOrd="12" destOrd="0" presId="urn:microsoft.com/office/officeart/2008/layout/VerticalCurvedList"/>
    <dgm:cxn modelId="{72EAB83C-8E16-7341-AB6D-A572C0A43B0A}" type="presParOf" srcId="{E58FEFC2-C023-AC46-BECB-4D5BF6C4CFAB}" destId="{0FFEC683-4D71-5448-9DBF-9D09864BF8D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51B6B0D-F4B1-E746-BF3B-47409155BFA7}"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7E06E44F-7C14-AC47-B352-1767276900A2}">
      <dgm:prSet phldrT="[Text]"/>
      <dgm:spPr/>
      <dgm:t>
        <a:bodyPr/>
        <a:lstStyle/>
        <a:p>
          <a:r>
            <a:rPr lang="en-US" dirty="0"/>
            <a:t>Background</a:t>
          </a:r>
        </a:p>
      </dgm:t>
    </dgm:pt>
    <dgm:pt modelId="{2A3EF11C-5FCD-1141-A659-4CE4A36A7B63}" type="parTrans" cxnId="{96215970-D99D-E346-B63A-8D8B0DC07C49}">
      <dgm:prSet/>
      <dgm:spPr/>
      <dgm:t>
        <a:bodyPr/>
        <a:lstStyle/>
        <a:p>
          <a:endParaRPr lang="en-US"/>
        </a:p>
      </dgm:t>
    </dgm:pt>
    <dgm:pt modelId="{DCC1E225-AD92-4B4F-978E-38888566A1E0}" type="sibTrans" cxnId="{96215970-D99D-E346-B63A-8D8B0DC07C49}">
      <dgm:prSet/>
      <dgm:spPr/>
      <dgm:t>
        <a:bodyPr/>
        <a:lstStyle/>
        <a:p>
          <a:endParaRPr lang="en-US"/>
        </a:p>
      </dgm:t>
    </dgm:pt>
    <dgm:pt modelId="{547F0DE6-B7DA-A741-A2A5-CB25B2D7BEAC}">
      <dgm:prSet phldrT="[Text]"/>
      <dgm:spPr/>
      <dgm:t>
        <a:bodyPr/>
        <a:lstStyle/>
        <a:p>
          <a:r>
            <a:rPr lang="en-US" dirty="0"/>
            <a:t>Discussion</a:t>
          </a:r>
        </a:p>
      </dgm:t>
    </dgm:pt>
    <dgm:pt modelId="{449E29F5-E0AC-F445-8C58-057A422839DC}" type="parTrans" cxnId="{D36727ED-A66B-9E40-A7FA-70AED220B93F}">
      <dgm:prSet/>
      <dgm:spPr/>
      <dgm:t>
        <a:bodyPr/>
        <a:lstStyle/>
        <a:p>
          <a:endParaRPr lang="en-US"/>
        </a:p>
      </dgm:t>
    </dgm:pt>
    <dgm:pt modelId="{CA96495B-CDC6-ED48-8584-47EA2181A64E}" type="sibTrans" cxnId="{D36727ED-A66B-9E40-A7FA-70AED220B93F}">
      <dgm:prSet/>
      <dgm:spPr/>
      <dgm:t>
        <a:bodyPr/>
        <a:lstStyle/>
        <a:p>
          <a:endParaRPr lang="en-US"/>
        </a:p>
      </dgm:t>
    </dgm:pt>
    <dgm:pt modelId="{62E1B908-F3FD-D049-971F-9A053149E08E}">
      <dgm:prSet phldrT="[Text]"/>
      <dgm:spPr/>
      <dgm:t>
        <a:bodyPr/>
        <a:lstStyle/>
        <a:p>
          <a:r>
            <a:rPr lang="en-US" dirty="0"/>
            <a:t>Conclusion &amp; Future Directions</a:t>
          </a:r>
        </a:p>
      </dgm:t>
    </dgm:pt>
    <dgm:pt modelId="{A1D2853A-1179-5342-8AFE-CF4BF4F8057E}" type="parTrans" cxnId="{0B0A1556-238A-104A-BD68-0935E1A59EA9}">
      <dgm:prSet/>
      <dgm:spPr/>
      <dgm:t>
        <a:bodyPr/>
        <a:lstStyle/>
        <a:p>
          <a:endParaRPr lang="en-US"/>
        </a:p>
      </dgm:t>
    </dgm:pt>
    <dgm:pt modelId="{640E7704-F788-0B4B-B887-DE595C80AD0E}" type="sibTrans" cxnId="{0B0A1556-238A-104A-BD68-0935E1A59EA9}">
      <dgm:prSet/>
      <dgm:spPr/>
      <dgm:t>
        <a:bodyPr/>
        <a:lstStyle/>
        <a:p>
          <a:endParaRPr lang="en-US"/>
        </a:p>
      </dgm:t>
    </dgm:pt>
    <dgm:pt modelId="{FE39EF8E-DA6A-8741-A362-98D5AA40DCAE}">
      <dgm:prSet/>
      <dgm:spPr/>
      <dgm:t>
        <a:bodyPr/>
        <a:lstStyle/>
        <a:p>
          <a:r>
            <a:rPr lang="en-US" dirty="0"/>
            <a:t> Methodology</a:t>
          </a:r>
        </a:p>
      </dgm:t>
    </dgm:pt>
    <dgm:pt modelId="{F9708095-DA6D-FD4B-87AC-5E0FE295F94B}" type="parTrans" cxnId="{951E97EC-1BDE-A541-853F-7913BA761405}">
      <dgm:prSet/>
      <dgm:spPr/>
      <dgm:t>
        <a:bodyPr/>
        <a:lstStyle/>
        <a:p>
          <a:endParaRPr lang="en-US"/>
        </a:p>
      </dgm:t>
    </dgm:pt>
    <dgm:pt modelId="{AC9AAC7C-F827-7C4C-8B56-4B19B976A356}" type="sibTrans" cxnId="{951E97EC-1BDE-A541-853F-7913BA761405}">
      <dgm:prSet/>
      <dgm:spPr/>
      <dgm:t>
        <a:bodyPr/>
        <a:lstStyle/>
        <a:p>
          <a:endParaRPr lang="en-US"/>
        </a:p>
      </dgm:t>
    </dgm:pt>
    <dgm:pt modelId="{55D25CF4-95E5-1646-8D4A-15BDEED12EA4}">
      <dgm:prSet/>
      <dgm:spPr/>
      <dgm:t>
        <a:bodyPr/>
        <a:lstStyle/>
        <a:p>
          <a:r>
            <a:rPr lang="en-US" dirty="0"/>
            <a:t>Results </a:t>
          </a:r>
        </a:p>
      </dgm:t>
    </dgm:pt>
    <dgm:pt modelId="{09F75A20-4B51-5440-82F3-932710095F35}" type="parTrans" cxnId="{65B37A66-C85E-E141-BEF0-4EEF1F1FC9A7}">
      <dgm:prSet/>
      <dgm:spPr/>
      <dgm:t>
        <a:bodyPr/>
        <a:lstStyle/>
        <a:p>
          <a:endParaRPr lang="en-US"/>
        </a:p>
      </dgm:t>
    </dgm:pt>
    <dgm:pt modelId="{98319B92-2FA2-1C48-A631-ABB28C987F66}" type="sibTrans" cxnId="{65B37A66-C85E-E141-BEF0-4EEF1F1FC9A7}">
      <dgm:prSet/>
      <dgm:spPr/>
      <dgm:t>
        <a:bodyPr/>
        <a:lstStyle/>
        <a:p>
          <a:endParaRPr lang="en-US"/>
        </a:p>
      </dgm:t>
    </dgm:pt>
    <dgm:pt modelId="{C33CC5E8-46CD-9F49-A359-7984695C0C19}">
      <dgm:prSet/>
      <dgm:spPr/>
      <dgm:t>
        <a:bodyPr/>
        <a:lstStyle/>
        <a:p>
          <a:r>
            <a:rPr lang="en-US" dirty="0"/>
            <a:t>Limitations</a:t>
          </a:r>
        </a:p>
      </dgm:t>
    </dgm:pt>
    <dgm:pt modelId="{71CD488D-06CD-C04D-8A58-84D1E586F621}" type="parTrans" cxnId="{8A539F93-3680-EF49-AA8C-421BF2E9AC1C}">
      <dgm:prSet/>
      <dgm:spPr/>
      <dgm:t>
        <a:bodyPr/>
        <a:lstStyle/>
        <a:p>
          <a:endParaRPr lang="en-US"/>
        </a:p>
      </dgm:t>
    </dgm:pt>
    <dgm:pt modelId="{D43AEFDC-1F5F-5D44-9D9D-0DFB90204056}" type="sibTrans" cxnId="{8A539F93-3680-EF49-AA8C-421BF2E9AC1C}">
      <dgm:prSet/>
      <dgm:spPr/>
      <dgm:t>
        <a:bodyPr/>
        <a:lstStyle/>
        <a:p>
          <a:endParaRPr lang="en-US"/>
        </a:p>
      </dgm:t>
    </dgm:pt>
    <dgm:pt modelId="{80166A45-3636-DB4E-9E97-2398D05B0A75}" type="pres">
      <dgm:prSet presAssocID="{A51B6B0D-F4B1-E746-BF3B-47409155BFA7}" presName="Name0" presStyleCnt="0">
        <dgm:presLayoutVars>
          <dgm:chMax val="7"/>
          <dgm:chPref val="7"/>
          <dgm:dir/>
        </dgm:presLayoutVars>
      </dgm:prSet>
      <dgm:spPr/>
    </dgm:pt>
    <dgm:pt modelId="{FF610847-F955-FA46-8213-AEB54EA57870}" type="pres">
      <dgm:prSet presAssocID="{A51B6B0D-F4B1-E746-BF3B-47409155BFA7}" presName="Name1" presStyleCnt="0"/>
      <dgm:spPr/>
    </dgm:pt>
    <dgm:pt modelId="{1BAF94AB-C564-BB47-A028-9087F3BCF395}" type="pres">
      <dgm:prSet presAssocID="{A51B6B0D-F4B1-E746-BF3B-47409155BFA7}" presName="cycle" presStyleCnt="0"/>
      <dgm:spPr/>
    </dgm:pt>
    <dgm:pt modelId="{5C1F1224-BFD0-F34B-B448-195D64F7579D}" type="pres">
      <dgm:prSet presAssocID="{A51B6B0D-F4B1-E746-BF3B-47409155BFA7}" presName="srcNode" presStyleLbl="node1" presStyleIdx="0" presStyleCnt="6"/>
      <dgm:spPr/>
    </dgm:pt>
    <dgm:pt modelId="{5D4E90DF-C4C3-6C44-A0C2-B49DBF48E4DE}" type="pres">
      <dgm:prSet presAssocID="{A51B6B0D-F4B1-E746-BF3B-47409155BFA7}" presName="conn" presStyleLbl="parChTrans1D2" presStyleIdx="0" presStyleCnt="1"/>
      <dgm:spPr/>
    </dgm:pt>
    <dgm:pt modelId="{3DA60700-E8D6-D441-8504-DFF3985E9F17}" type="pres">
      <dgm:prSet presAssocID="{A51B6B0D-F4B1-E746-BF3B-47409155BFA7}" presName="extraNode" presStyleLbl="node1" presStyleIdx="0" presStyleCnt="6"/>
      <dgm:spPr/>
    </dgm:pt>
    <dgm:pt modelId="{572A9004-9E9F-E047-87A5-C82C08DDF5E8}" type="pres">
      <dgm:prSet presAssocID="{A51B6B0D-F4B1-E746-BF3B-47409155BFA7}" presName="dstNode" presStyleLbl="node1" presStyleIdx="0" presStyleCnt="6"/>
      <dgm:spPr/>
    </dgm:pt>
    <dgm:pt modelId="{D78A74D9-0D94-BF45-95F2-189F2FA97AAB}" type="pres">
      <dgm:prSet presAssocID="{7E06E44F-7C14-AC47-B352-1767276900A2}" presName="text_1" presStyleLbl="node1" presStyleIdx="0" presStyleCnt="6" custLinFactNeighborX="634">
        <dgm:presLayoutVars>
          <dgm:bulletEnabled val="1"/>
        </dgm:presLayoutVars>
      </dgm:prSet>
      <dgm:spPr/>
    </dgm:pt>
    <dgm:pt modelId="{D366D30D-0EE8-3941-8DE5-D23C6E5FB1CF}" type="pres">
      <dgm:prSet presAssocID="{7E06E44F-7C14-AC47-B352-1767276900A2}" presName="accent_1" presStyleCnt="0"/>
      <dgm:spPr/>
    </dgm:pt>
    <dgm:pt modelId="{5C560694-6E66-7E47-A458-B892D725BBA3}" type="pres">
      <dgm:prSet presAssocID="{7E06E44F-7C14-AC47-B352-1767276900A2}" presName="accentRepeatNode" presStyleLbl="solidFgAcc1" presStyleIdx="0" presStyleCnt="6"/>
      <dgm:spPr>
        <a:solidFill>
          <a:schemeClr val="accent2"/>
        </a:solidFill>
      </dgm:spPr>
    </dgm:pt>
    <dgm:pt modelId="{A0FFB9F5-9FBE-D542-B117-27D9C8FD92C4}" type="pres">
      <dgm:prSet presAssocID="{FE39EF8E-DA6A-8741-A362-98D5AA40DCAE}" presName="text_2" presStyleLbl="node1" presStyleIdx="1" presStyleCnt="6" custLinFactNeighborX="655">
        <dgm:presLayoutVars>
          <dgm:bulletEnabled val="1"/>
        </dgm:presLayoutVars>
      </dgm:prSet>
      <dgm:spPr/>
    </dgm:pt>
    <dgm:pt modelId="{740B1EBC-5BC8-E74C-8122-EC42826A7107}" type="pres">
      <dgm:prSet presAssocID="{FE39EF8E-DA6A-8741-A362-98D5AA40DCAE}" presName="accent_2" presStyleCnt="0"/>
      <dgm:spPr/>
    </dgm:pt>
    <dgm:pt modelId="{DE64BB61-52C2-814D-91BB-075D0D8AFAE4}" type="pres">
      <dgm:prSet presAssocID="{FE39EF8E-DA6A-8741-A362-98D5AA40DCAE}" presName="accentRepeatNode" presStyleLbl="solidFgAcc1" presStyleIdx="1" presStyleCnt="6"/>
      <dgm:spPr>
        <a:solidFill>
          <a:schemeClr val="accent2"/>
        </a:solidFill>
      </dgm:spPr>
    </dgm:pt>
    <dgm:pt modelId="{E4A3EFE6-7395-8B45-9EC5-8CB8302CE3BF}" type="pres">
      <dgm:prSet presAssocID="{55D25CF4-95E5-1646-8D4A-15BDEED12EA4}" presName="text_3" presStyleLbl="node1" presStyleIdx="2" presStyleCnt="6" custLinFactNeighborX="662">
        <dgm:presLayoutVars>
          <dgm:bulletEnabled val="1"/>
        </dgm:presLayoutVars>
      </dgm:prSet>
      <dgm:spPr/>
    </dgm:pt>
    <dgm:pt modelId="{4C02D2D1-1730-6C4E-B073-DF180F50ECD8}" type="pres">
      <dgm:prSet presAssocID="{55D25CF4-95E5-1646-8D4A-15BDEED12EA4}" presName="accent_3" presStyleCnt="0"/>
      <dgm:spPr/>
    </dgm:pt>
    <dgm:pt modelId="{E50334FC-3A41-7B46-81D3-9ACA3B7AB81E}" type="pres">
      <dgm:prSet presAssocID="{55D25CF4-95E5-1646-8D4A-15BDEED12EA4}" presName="accentRepeatNode" presStyleLbl="solidFgAcc1" presStyleIdx="2" presStyleCnt="6"/>
      <dgm:spPr>
        <a:solidFill>
          <a:schemeClr val="accent2"/>
        </a:solidFill>
      </dgm:spPr>
    </dgm:pt>
    <dgm:pt modelId="{FFF45D3B-2BC3-2348-A9C0-CFD3796AB3E9}" type="pres">
      <dgm:prSet presAssocID="{547F0DE6-B7DA-A741-A2A5-CB25B2D7BEAC}" presName="text_4" presStyleLbl="node1" presStyleIdx="3" presStyleCnt="6" custLinFactNeighborX="655">
        <dgm:presLayoutVars>
          <dgm:bulletEnabled val="1"/>
        </dgm:presLayoutVars>
      </dgm:prSet>
      <dgm:spPr/>
    </dgm:pt>
    <dgm:pt modelId="{7736488F-E510-5941-9956-7D5EFAA0894B}" type="pres">
      <dgm:prSet presAssocID="{547F0DE6-B7DA-A741-A2A5-CB25B2D7BEAC}" presName="accent_4" presStyleCnt="0"/>
      <dgm:spPr/>
    </dgm:pt>
    <dgm:pt modelId="{804BC6DF-52BE-3245-B97C-B75F9062A0CD}" type="pres">
      <dgm:prSet presAssocID="{547F0DE6-B7DA-A741-A2A5-CB25B2D7BEAC}" presName="accentRepeatNode" presStyleLbl="solidFgAcc1" presStyleIdx="3" presStyleCnt="6"/>
      <dgm:spPr>
        <a:solidFill>
          <a:schemeClr val="accent2"/>
        </a:solidFill>
      </dgm:spPr>
    </dgm:pt>
    <dgm:pt modelId="{B9D639DE-7714-0F40-AB15-9C596C2DCDB5}" type="pres">
      <dgm:prSet presAssocID="{62E1B908-F3FD-D049-971F-9A053149E08E}" presName="text_5" presStyleLbl="node1" presStyleIdx="4" presStyleCnt="6" custLinFactNeighborX="634">
        <dgm:presLayoutVars>
          <dgm:bulletEnabled val="1"/>
        </dgm:presLayoutVars>
      </dgm:prSet>
      <dgm:spPr/>
    </dgm:pt>
    <dgm:pt modelId="{A4BE87B1-DB91-604A-8A4A-E678F75E9DC0}" type="pres">
      <dgm:prSet presAssocID="{62E1B908-F3FD-D049-971F-9A053149E08E}" presName="accent_5" presStyleCnt="0"/>
      <dgm:spPr/>
    </dgm:pt>
    <dgm:pt modelId="{85BC0F3E-F387-AA4E-BE62-6AA769BBF8D5}" type="pres">
      <dgm:prSet presAssocID="{62E1B908-F3FD-D049-971F-9A053149E08E}" presName="accentRepeatNode" presStyleLbl="solidFgAcc1" presStyleIdx="4" presStyleCnt="6"/>
      <dgm:spPr>
        <a:solidFill>
          <a:schemeClr val="accent2"/>
        </a:solidFill>
      </dgm:spPr>
    </dgm:pt>
    <dgm:pt modelId="{14075969-B145-5141-8EC3-BE98FD10520D}" type="pres">
      <dgm:prSet presAssocID="{C33CC5E8-46CD-9F49-A359-7984695C0C19}" presName="text_6" presStyleLbl="node1" presStyleIdx="5" presStyleCnt="6">
        <dgm:presLayoutVars>
          <dgm:bulletEnabled val="1"/>
        </dgm:presLayoutVars>
      </dgm:prSet>
      <dgm:spPr/>
    </dgm:pt>
    <dgm:pt modelId="{E58FEFC2-C023-AC46-BECB-4D5BF6C4CFAB}" type="pres">
      <dgm:prSet presAssocID="{C33CC5E8-46CD-9F49-A359-7984695C0C19}" presName="accent_6" presStyleCnt="0"/>
      <dgm:spPr/>
    </dgm:pt>
    <dgm:pt modelId="{0FFEC683-4D71-5448-9DBF-9D09864BF8D3}" type="pres">
      <dgm:prSet presAssocID="{C33CC5E8-46CD-9F49-A359-7984695C0C19}" presName="accentRepeatNode" presStyleLbl="solidFgAcc1" presStyleIdx="5" presStyleCnt="6"/>
      <dgm:spPr/>
    </dgm:pt>
  </dgm:ptLst>
  <dgm:cxnLst>
    <dgm:cxn modelId="{8F685A18-5737-A746-AD97-929767C63FDB}" type="presOf" srcId="{62E1B908-F3FD-D049-971F-9A053149E08E}" destId="{B9D639DE-7714-0F40-AB15-9C596C2DCDB5}" srcOrd="0" destOrd="0" presId="urn:microsoft.com/office/officeart/2008/layout/VerticalCurvedList"/>
    <dgm:cxn modelId="{76B12020-4B60-4D4C-98BF-153261033EBD}" type="presOf" srcId="{DCC1E225-AD92-4B4F-978E-38888566A1E0}" destId="{5D4E90DF-C4C3-6C44-A0C2-B49DBF48E4DE}" srcOrd="0" destOrd="0" presId="urn:microsoft.com/office/officeart/2008/layout/VerticalCurvedList"/>
    <dgm:cxn modelId="{3E0B7334-D7C8-064B-AF5A-B2D80F81D498}" type="presOf" srcId="{FE39EF8E-DA6A-8741-A362-98D5AA40DCAE}" destId="{A0FFB9F5-9FBE-D542-B117-27D9C8FD92C4}" srcOrd="0" destOrd="0" presId="urn:microsoft.com/office/officeart/2008/layout/VerticalCurvedList"/>
    <dgm:cxn modelId="{C3168C3B-06E4-094D-8B6C-88B0EC22BAF9}" type="presOf" srcId="{7E06E44F-7C14-AC47-B352-1767276900A2}" destId="{D78A74D9-0D94-BF45-95F2-189F2FA97AAB}" srcOrd="0" destOrd="0" presId="urn:microsoft.com/office/officeart/2008/layout/VerticalCurvedList"/>
    <dgm:cxn modelId="{B0545848-EC5A-B74D-BCFE-F0BC25056E20}" type="presOf" srcId="{C33CC5E8-46CD-9F49-A359-7984695C0C19}" destId="{14075969-B145-5141-8EC3-BE98FD10520D}" srcOrd="0" destOrd="0" presId="urn:microsoft.com/office/officeart/2008/layout/VerticalCurvedList"/>
    <dgm:cxn modelId="{695D6252-47D2-8143-B8F6-AF613827FE38}" type="presOf" srcId="{547F0DE6-B7DA-A741-A2A5-CB25B2D7BEAC}" destId="{FFF45D3B-2BC3-2348-A9C0-CFD3796AB3E9}" srcOrd="0" destOrd="0" presId="urn:microsoft.com/office/officeart/2008/layout/VerticalCurvedList"/>
    <dgm:cxn modelId="{E39EDF54-C284-8249-9E9C-666A3DDB5CC2}" type="presOf" srcId="{A51B6B0D-F4B1-E746-BF3B-47409155BFA7}" destId="{80166A45-3636-DB4E-9E97-2398D05B0A75}" srcOrd="0" destOrd="0" presId="urn:microsoft.com/office/officeart/2008/layout/VerticalCurvedList"/>
    <dgm:cxn modelId="{0B0A1556-238A-104A-BD68-0935E1A59EA9}" srcId="{A51B6B0D-F4B1-E746-BF3B-47409155BFA7}" destId="{62E1B908-F3FD-D049-971F-9A053149E08E}" srcOrd="4" destOrd="0" parTransId="{A1D2853A-1179-5342-8AFE-CF4BF4F8057E}" sibTransId="{640E7704-F788-0B4B-B887-DE595C80AD0E}"/>
    <dgm:cxn modelId="{65B37A66-C85E-E141-BEF0-4EEF1F1FC9A7}" srcId="{A51B6B0D-F4B1-E746-BF3B-47409155BFA7}" destId="{55D25CF4-95E5-1646-8D4A-15BDEED12EA4}" srcOrd="2" destOrd="0" parTransId="{09F75A20-4B51-5440-82F3-932710095F35}" sibTransId="{98319B92-2FA2-1C48-A631-ABB28C987F66}"/>
    <dgm:cxn modelId="{96215970-D99D-E346-B63A-8D8B0DC07C49}" srcId="{A51B6B0D-F4B1-E746-BF3B-47409155BFA7}" destId="{7E06E44F-7C14-AC47-B352-1767276900A2}" srcOrd="0" destOrd="0" parTransId="{2A3EF11C-5FCD-1141-A659-4CE4A36A7B63}" sibTransId="{DCC1E225-AD92-4B4F-978E-38888566A1E0}"/>
    <dgm:cxn modelId="{8A539F93-3680-EF49-AA8C-421BF2E9AC1C}" srcId="{A51B6B0D-F4B1-E746-BF3B-47409155BFA7}" destId="{C33CC5E8-46CD-9F49-A359-7984695C0C19}" srcOrd="5" destOrd="0" parTransId="{71CD488D-06CD-C04D-8A58-84D1E586F621}" sibTransId="{D43AEFDC-1F5F-5D44-9D9D-0DFB90204056}"/>
    <dgm:cxn modelId="{B48F61D1-8673-F441-984C-F12EE95F9543}" type="presOf" srcId="{55D25CF4-95E5-1646-8D4A-15BDEED12EA4}" destId="{E4A3EFE6-7395-8B45-9EC5-8CB8302CE3BF}" srcOrd="0" destOrd="0" presId="urn:microsoft.com/office/officeart/2008/layout/VerticalCurvedList"/>
    <dgm:cxn modelId="{951E97EC-1BDE-A541-853F-7913BA761405}" srcId="{A51B6B0D-F4B1-E746-BF3B-47409155BFA7}" destId="{FE39EF8E-DA6A-8741-A362-98D5AA40DCAE}" srcOrd="1" destOrd="0" parTransId="{F9708095-DA6D-FD4B-87AC-5E0FE295F94B}" sibTransId="{AC9AAC7C-F827-7C4C-8B56-4B19B976A356}"/>
    <dgm:cxn modelId="{D36727ED-A66B-9E40-A7FA-70AED220B93F}" srcId="{A51B6B0D-F4B1-E746-BF3B-47409155BFA7}" destId="{547F0DE6-B7DA-A741-A2A5-CB25B2D7BEAC}" srcOrd="3" destOrd="0" parTransId="{449E29F5-E0AC-F445-8C58-057A422839DC}" sibTransId="{CA96495B-CDC6-ED48-8584-47EA2181A64E}"/>
    <dgm:cxn modelId="{40E5B2A1-4FEE-074F-A385-465B513A6114}" type="presParOf" srcId="{80166A45-3636-DB4E-9E97-2398D05B0A75}" destId="{FF610847-F955-FA46-8213-AEB54EA57870}" srcOrd="0" destOrd="0" presId="urn:microsoft.com/office/officeart/2008/layout/VerticalCurvedList"/>
    <dgm:cxn modelId="{6239676F-3EEB-A149-A310-7E6CD23F1FC2}" type="presParOf" srcId="{FF610847-F955-FA46-8213-AEB54EA57870}" destId="{1BAF94AB-C564-BB47-A028-9087F3BCF395}" srcOrd="0" destOrd="0" presId="urn:microsoft.com/office/officeart/2008/layout/VerticalCurvedList"/>
    <dgm:cxn modelId="{509A4F97-2340-1F49-A7DA-D59B49201BDD}" type="presParOf" srcId="{1BAF94AB-C564-BB47-A028-9087F3BCF395}" destId="{5C1F1224-BFD0-F34B-B448-195D64F7579D}" srcOrd="0" destOrd="0" presId="urn:microsoft.com/office/officeart/2008/layout/VerticalCurvedList"/>
    <dgm:cxn modelId="{0FEEB197-0896-7D43-9FA1-B25BA68582E6}" type="presParOf" srcId="{1BAF94AB-C564-BB47-A028-9087F3BCF395}" destId="{5D4E90DF-C4C3-6C44-A0C2-B49DBF48E4DE}" srcOrd="1" destOrd="0" presId="urn:microsoft.com/office/officeart/2008/layout/VerticalCurvedList"/>
    <dgm:cxn modelId="{A03762DE-375A-2F41-ABDE-3FFA750E8A66}" type="presParOf" srcId="{1BAF94AB-C564-BB47-A028-9087F3BCF395}" destId="{3DA60700-E8D6-D441-8504-DFF3985E9F17}" srcOrd="2" destOrd="0" presId="urn:microsoft.com/office/officeart/2008/layout/VerticalCurvedList"/>
    <dgm:cxn modelId="{B5CFA6B9-7938-FC4F-B8D8-380BD3D2880A}" type="presParOf" srcId="{1BAF94AB-C564-BB47-A028-9087F3BCF395}" destId="{572A9004-9E9F-E047-87A5-C82C08DDF5E8}" srcOrd="3" destOrd="0" presId="urn:microsoft.com/office/officeart/2008/layout/VerticalCurvedList"/>
    <dgm:cxn modelId="{653BECC8-5E2A-824E-83C9-0E2E03BD5E09}" type="presParOf" srcId="{FF610847-F955-FA46-8213-AEB54EA57870}" destId="{D78A74D9-0D94-BF45-95F2-189F2FA97AAB}" srcOrd="1" destOrd="0" presId="urn:microsoft.com/office/officeart/2008/layout/VerticalCurvedList"/>
    <dgm:cxn modelId="{AC1FEBC2-11C9-F047-87AB-61CD21C9D23F}" type="presParOf" srcId="{FF610847-F955-FA46-8213-AEB54EA57870}" destId="{D366D30D-0EE8-3941-8DE5-D23C6E5FB1CF}" srcOrd="2" destOrd="0" presId="urn:microsoft.com/office/officeart/2008/layout/VerticalCurvedList"/>
    <dgm:cxn modelId="{1977CF58-9914-E94B-9572-BF915F8D96E4}" type="presParOf" srcId="{D366D30D-0EE8-3941-8DE5-D23C6E5FB1CF}" destId="{5C560694-6E66-7E47-A458-B892D725BBA3}" srcOrd="0" destOrd="0" presId="urn:microsoft.com/office/officeart/2008/layout/VerticalCurvedList"/>
    <dgm:cxn modelId="{BF996B88-0C97-4F4D-9F31-8BD477F5CFB5}" type="presParOf" srcId="{FF610847-F955-FA46-8213-AEB54EA57870}" destId="{A0FFB9F5-9FBE-D542-B117-27D9C8FD92C4}" srcOrd="3" destOrd="0" presId="urn:microsoft.com/office/officeart/2008/layout/VerticalCurvedList"/>
    <dgm:cxn modelId="{224A8426-D405-4F4E-8FE2-45FD9D6BB1B5}" type="presParOf" srcId="{FF610847-F955-FA46-8213-AEB54EA57870}" destId="{740B1EBC-5BC8-E74C-8122-EC42826A7107}" srcOrd="4" destOrd="0" presId="urn:microsoft.com/office/officeart/2008/layout/VerticalCurvedList"/>
    <dgm:cxn modelId="{E997F3A2-8300-974C-9770-BF521AE3FD91}" type="presParOf" srcId="{740B1EBC-5BC8-E74C-8122-EC42826A7107}" destId="{DE64BB61-52C2-814D-91BB-075D0D8AFAE4}" srcOrd="0" destOrd="0" presId="urn:microsoft.com/office/officeart/2008/layout/VerticalCurvedList"/>
    <dgm:cxn modelId="{4E7EC76A-07D9-9645-BBEF-E8B1EC88408E}" type="presParOf" srcId="{FF610847-F955-FA46-8213-AEB54EA57870}" destId="{E4A3EFE6-7395-8B45-9EC5-8CB8302CE3BF}" srcOrd="5" destOrd="0" presId="urn:microsoft.com/office/officeart/2008/layout/VerticalCurvedList"/>
    <dgm:cxn modelId="{FB26FD7C-EB1C-A64A-84B0-FE2B0C7B1992}" type="presParOf" srcId="{FF610847-F955-FA46-8213-AEB54EA57870}" destId="{4C02D2D1-1730-6C4E-B073-DF180F50ECD8}" srcOrd="6" destOrd="0" presId="urn:microsoft.com/office/officeart/2008/layout/VerticalCurvedList"/>
    <dgm:cxn modelId="{04EFE675-4659-0345-8437-A01195EF28DD}" type="presParOf" srcId="{4C02D2D1-1730-6C4E-B073-DF180F50ECD8}" destId="{E50334FC-3A41-7B46-81D3-9ACA3B7AB81E}" srcOrd="0" destOrd="0" presId="urn:microsoft.com/office/officeart/2008/layout/VerticalCurvedList"/>
    <dgm:cxn modelId="{86F26D93-9C5F-4F4F-8BA6-5B6DBEA46CE7}" type="presParOf" srcId="{FF610847-F955-FA46-8213-AEB54EA57870}" destId="{FFF45D3B-2BC3-2348-A9C0-CFD3796AB3E9}" srcOrd="7" destOrd="0" presId="urn:microsoft.com/office/officeart/2008/layout/VerticalCurvedList"/>
    <dgm:cxn modelId="{5A28FA49-2997-CF4B-80DC-229B29E98EE6}" type="presParOf" srcId="{FF610847-F955-FA46-8213-AEB54EA57870}" destId="{7736488F-E510-5941-9956-7D5EFAA0894B}" srcOrd="8" destOrd="0" presId="urn:microsoft.com/office/officeart/2008/layout/VerticalCurvedList"/>
    <dgm:cxn modelId="{7D05CFA0-2A28-EF41-8BE2-4FB1A7D2E495}" type="presParOf" srcId="{7736488F-E510-5941-9956-7D5EFAA0894B}" destId="{804BC6DF-52BE-3245-B97C-B75F9062A0CD}" srcOrd="0" destOrd="0" presId="urn:microsoft.com/office/officeart/2008/layout/VerticalCurvedList"/>
    <dgm:cxn modelId="{A79EEAC8-77A3-FC43-AA72-6E90A145FAAE}" type="presParOf" srcId="{FF610847-F955-FA46-8213-AEB54EA57870}" destId="{B9D639DE-7714-0F40-AB15-9C596C2DCDB5}" srcOrd="9" destOrd="0" presId="urn:microsoft.com/office/officeart/2008/layout/VerticalCurvedList"/>
    <dgm:cxn modelId="{759CE830-89D4-564B-974B-326093E0AB3C}" type="presParOf" srcId="{FF610847-F955-FA46-8213-AEB54EA57870}" destId="{A4BE87B1-DB91-604A-8A4A-E678F75E9DC0}" srcOrd="10" destOrd="0" presId="urn:microsoft.com/office/officeart/2008/layout/VerticalCurvedList"/>
    <dgm:cxn modelId="{353330B8-6084-B94B-B94E-88B67596FFB0}" type="presParOf" srcId="{A4BE87B1-DB91-604A-8A4A-E678F75E9DC0}" destId="{85BC0F3E-F387-AA4E-BE62-6AA769BBF8D5}" srcOrd="0" destOrd="0" presId="urn:microsoft.com/office/officeart/2008/layout/VerticalCurvedList"/>
    <dgm:cxn modelId="{4819D4FE-AFAD-E547-BEC7-014BDAB3B947}" type="presParOf" srcId="{FF610847-F955-FA46-8213-AEB54EA57870}" destId="{14075969-B145-5141-8EC3-BE98FD10520D}" srcOrd="11" destOrd="0" presId="urn:microsoft.com/office/officeart/2008/layout/VerticalCurvedList"/>
    <dgm:cxn modelId="{DD95F366-635A-C24A-AB4C-353A70B64456}" type="presParOf" srcId="{FF610847-F955-FA46-8213-AEB54EA57870}" destId="{E58FEFC2-C023-AC46-BECB-4D5BF6C4CFAB}" srcOrd="12" destOrd="0" presId="urn:microsoft.com/office/officeart/2008/layout/VerticalCurvedList"/>
    <dgm:cxn modelId="{72EAB83C-8E16-7341-AB6D-A572C0A43B0A}" type="presParOf" srcId="{E58FEFC2-C023-AC46-BECB-4D5BF6C4CFAB}" destId="{0FFEC683-4D71-5448-9DBF-9D09864BF8D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51D011-D5F4-4D54-9F51-808CBF3E094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B80F985-E8FD-4D9F-81E5-37C077E75153}">
      <dgm:prSet/>
      <dgm:spPr/>
      <dgm:t>
        <a:bodyPr/>
        <a:lstStyle/>
        <a:p>
          <a:r>
            <a:rPr lang="en-CA" dirty="0"/>
            <a:t>Format</a:t>
          </a:r>
          <a:endParaRPr lang="en-US" dirty="0"/>
        </a:p>
      </dgm:t>
    </dgm:pt>
    <dgm:pt modelId="{1A61B857-1EA0-4A27-8EFF-9DCD35033246}" type="parTrans" cxnId="{34228C59-4A5D-416A-8E12-ED55F9A73385}">
      <dgm:prSet/>
      <dgm:spPr/>
      <dgm:t>
        <a:bodyPr/>
        <a:lstStyle/>
        <a:p>
          <a:endParaRPr lang="en-US"/>
        </a:p>
      </dgm:t>
    </dgm:pt>
    <dgm:pt modelId="{1AF38EB9-90E3-4709-9AB5-038E1C0C0C69}" type="sibTrans" cxnId="{34228C59-4A5D-416A-8E12-ED55F9A73385}">
      <dgm:prSet/>
      <dgm:spPr/>
      <dgm:t>
        <a:bodyPr/>
        <a:lstStyle/>
        <a:p>
          <a:endParaRPr lang="en-US"/>
        </a:p>
      </dgm:t>
    </dgm:pt>
    <dgm:pt modelId="{BBDC0040-9F46-4661-9891-AE167E02C616}">
      <dgm:prSet/>
      <dgm:spPr/>
      <dgm:t>
        <a:bodyPr/>
        <a:lstStyle/>
        <a:p>
          <a:r>
            <a:rPr lang="en-CA" dirty="0">
              <a:solidFill>
                <a:schemeClr val="accent2"/>
              </a:solidFill>
            </a:rPr>
            <a:t>Oral Health Basics, Oral Health Products, Brushing Techniques, Special Considerations for Dementia and Palliative Care Patients</a:t>
          </a:r>
          <a:endParaRPr lang="en-US" dirty="0">
            <a:solidFill>
              <a:schemeClr val="accent2"/>
            </a:solidFill>
          </a:endParaRPr>
        </a:p>
      </dgm:t>
    </dgm:pt>
    <dgm:pt modelId="{1F45B722-F042-4A74-81F3-DB7EF5B66FF3}" type="parTrans" cxnId="{9FC8A7B3-E084-4041-99B1-2AD1FF067363}">
      <dgm:prSet/>
      <dgm:spPr/>
      <dgm:t>
        <a:bodyPr/>
        <a:lstStyle/>
        <a:p>
          <a:endParaRPr lang="en-US"/>
        </a:p>
      </dgm:t>
    </dgm:pt>
    <dgm:pt modelId="{3B75586E-A32D-446C-B4CD-33A61354E1FA}" type="sibTrans" cxnId="{9FC8A7B3-E084-4041-99B1-2AD1FF067363}">
      <dgm:prSet/>
      <dgm:spPr/>
      <dgm:t>
        <a:bodyPr/>
        <a:lstStyle/>
        <a:p>
          <a:endParaRPr lang="en-US"/>
        </a:p>
      </dgm:t>
    </dgm:pt>
    <dgm:pt modelId="{2B8B56BC-1DF9-46FD-A9C1-AF408A1034B8}">
      <dgm:prSet/>
      <dgm:spPr/>
      <dgm:t>
        <a:bodyPr/>
        <a:lstStyle/>
        <a:p>
          <a:r>
            <a:rPr lang="en-CA" dirty="0">
              <a:solidFill>
                <a:schemeClr val="accent2"/>
              </a:solidFill>
            </a:rPr>
            <a:t>Oral Health Assessment Forms </a:t>
          </a:r>
          <a:endParaRPr lang="en-US" dirty="0">
            <a:solidFill>
              <a:schemeClr val="accent2"/>
            </a:solidFill>
          </a:endParaRPr>
        </a:p>
      </dgm:t>
    </dgm:pt>
    <dgm:pt modelId="{A8026906-BC27-4602-8C8E-238A62EA8D6C}" type="parTrans" cxnId="{E3F1F635-552A-4918-97F8-5B8E3A3EA3BD}">
      <dgm:prSet/>
      <dgm:spPr/>
      <dgm:t>
        <a:bodyPr/>
        <a:lstStyle/>
        <a:p>
          <a:endParaRPr lang="en-US"/>
        </a:p>
      </dgm:t>
    </dgm:pt>
    <dgm:pt modelId="{2C7B5EE5-BC8F-4947-9B57-7D48860BB3D2}" type="sibTrans" cxnId="{E3F1F635-552A-4918-97F8-5B8E3A3EA3BD}">
      <dgm:prSet/>
      <dgm:spPr/>
      <dgm:t>
        <a:bodyPr/>
        <a:lstStyle/>
        <a:p>
          <a:endParaRPr lang="en-US"/>
        </a:p>
      </dgm:t>
    </dgm:pt>
    <dgm:pt modelId="{A79B6B37-44F2-4BE0-8084-9F5F8E9F6508}">
      <dgm:prSet/>
      <dgm:spPr/>
      <dgm:t>
        <a:bodyPr/>
        <a:lstStyle/>
        <a:p>
          <a:r>
            <a:rPr lang="en-CA" dirty="0">
              <a:solidFill>
                <a:schemeClr val="accent2"/>
              </a:solidFill>
            </a:rPr>
            <a:t>Oral Care Planning Tools:  flowcharts, plans and guidelines</a:t>
          </a:r>
          <a:endParaRPr lang="en-US" dirty="0">
            <a:solidFill>
              <a:schemeClr val="accent2"/>
            </a:solidFill>
          </a:endParaRPr>
        </a:p>
      </dgm:t>
    </dgm:pt>
    <dgm:pt modelId="{735743FD-6D34-4E81-9C19-DF9313C1B8C1}" type="parTrans" cxnId="{F5967573-6CED-4626-BC33-F225670BA32D}">
      <dgm:prSet/>
      <dgm:spPr/>
      <dgm:t>
        <a:bodyPr/>
        <a:lstStyle/>
        <a:p>
          <a:endParaRPr lang="en-US"/>
        </a:p>
      </dgm:t>
    </dgm:pt>
    <dgm:pt modelId="{5547443A-6F5F-46FB-A9DE-420D59FDD1AC}" type="sibTrans" cxnId="{F5967573-6CED-4626-BC33-F225670BA32D}">
      <dgm:prSet/>
      <dgm:spPr/>
      <dgm:t>
        <a:bodyPr/>
        <a:lstStyle/>
        <a:p>
          <a:endParaRPr lang="en-US"/>
        </a:p>
      </dgm:t>
    </dgm:pt>
    <dgm:pt modelId="{38EF6FC2-FED6-46B6-A0E7-ECD52667DADF}">
      <dgm:prSet/>
      <dgm:spPr/>
      <dgm:t>
        <a:bodyPr/>
        <a:lstStyle/>
        <a:p>
          <a:r>
            <a:rPr lang="en-CA" dirty="0">
              <a:solidFill>
                <a:schemeClr val="accent2"/>
              </a:solidFill>
            </a:rPr>
            <a:t>Care Cards </a:t>
          </a:r>
          <a:endParaRPr lang="en-US" dirty="0">
            <a:solidFill>
              <a:schemeClr val="accent2"/>
            </a:solidFill>
          </a:endParaRPr>
        </a:p>
      </dgm:t>
    </dgm:pt>
    <dgm:pt modelId="{B4755DCC-9915-4425-BE38-B1E9259D683D}" type="parTrans" cxnId="{F4FD7494-99ED-40EA-916E-D603E1236514}">
      <dgm:prSet/>
      <dgm:spPr/>
      <dgm:t>
        <a:bodyPr/>
        <a:lstStyle/>
        <a:p>
          <a:endParaRPr lang="en-US"/>
        </a:p>
      </dgm:t>
    </dgm:pt>
    <dgm:pt modelId="{3646E81A-39DA-4276-A0BF-D893C158364E}" type="sibTrans" cxnId="{F4FD7494-99ED-40EA-916E-D603E1236514}">
      <dgm:prSet/>
      <dgm:spPr/>
      <dgm:t>
        <a:bodyPr/>
        <a:lstStyle/>
        <a:p>
          <a:endParaRPr lang="en-US"/>
        </a:p>
      </dgm:t>
    </dgm:pt>
    <dgm:pt modelId="{AEF5C954-01E1-4F27-AB71-E54E00578573}">
      <dgm:prSet/>
      <dgm:spPr/>
      <dgm:t>
        <a:bodyPr/>
        <a:lstStyle/>
        <a:p>
          <a:r>
            <a:rPr lang="en-CA" dirty="0">
              <a:solidFill>
                <a:schemeClr val="accent2"/>
              </a:solidFill>
            </a:rPr>
            <a:t>Information Sheets on a variety of oral conditions</a:t>
          </a:r>
          <a:endParaRPr lang="en-US" dirty="0">
            <a:solidFill>
              <a:schemeClr val="accent2"/>
            </a:solidFill>
          </a:endParaRPr>
        </a:p>
      </dgm:t>
    </dgm:pt>
    <dgm:pt modelId="{32EFDECB-4170-4B2F-8E3A-B0DD2E4F8FB4}" type="parTrans" cxnId="{07DE0110-4308-4263-A0AB-67F49B2DF15B}">
      <dgm:prSet/>
      <dgm:spPr/>
      <dgm:t>
        <a:bodyPr/>
        <a:lstStyle/>
        <a:p>
          <a:endParaRPr lang="en-US"/>
        </a:p>
      </dgm:t>
    </dgm:pt>
    <dgm:pt modelId="{3FC31016-8924-4CAF-8B52-45CF4BAC7A64}" type="sibTrans" cxnId="{07DE0110-4308-4263-A0AB-67F49B2DF15B}">
      <dgm:prSet/>
      <dgm:spPr/>
      <dgm:t>
        <a:bodyPr/>
        <a:lstStyle/>
        <a:p>
          <a:endParaRPr lang="en-US"/>
        </a:p>
      </dgm:t>
    </dgm:pt>
    <dgm:pt modelId="{F4B11538-A0C4-1040-B64E-BE0BC5C21661}">
      <dgm:prSet/>
      <dgm:spPr/>
      <dgm:t>
        <a:bodyPr/>
        <a:lstStyle/>
        <a:p>
          <a:r>
            <a:rPr lang="en-CA" dirty="0">
              <a:solidFill>
                <a:schemeClr val="accent2"/>
              </a:solidFill>
            </a:rPr>
            <a:t>Binder and Website</a:t>
          </a:r>
          <a:endParaRPr lang="en-US" dirty="0">
            <a:solidFill>
              <a:schemeClr val="accent2"/>
            </a:solidFill>
          </a:endParaRPr>
        </a:p>
      </dgm:t>
    </dgm:pt>
    <dgm:pt modelId="{CB72FADF-1C30-5045-B79C-8A473E1E87B5}" type="parTrans" cxnId="{89BD4076-F44C-6144-94F5-6E6CD5DBCAAA}">
      <dgm:prSet/>
      <dgm:spPr/>
      <dgm:t>
        <a:bodyPr/>
        <a:lstStyle/>
        <a:p>
          <a:endParaRPr lang="en-US"/>
        </a:p>
      </dgm:t>
    </dgm:pt>
    <dgm:pt modelId="{9B92445D-3C86-B840-9E67-E1F3156EAECC}" type="sibTrans" cxnId="{89BD4076-F44C-6144-94F5-6E6CD5DBCAAA}">
      <dgm:prSet/>
      <dgm:spPr/>
      <dgm:t>
        <a:bodyPr/>
        <a:lstStyle/>
        <a:p>
          <a:endParaRPr lang="en-US"/>
        </a:p>
      </dgm:t>
    </dgm:pt>
    <dgm:pt modelId="{DE8571E3-8B2F-4681-A6E2-C9D69652B48D}">
      <dgm:prSet/>
      <dgm:spPr/>
      <dgm:t>
        <a:bodyPr/>
        <a:lstStyle/>
        <a:p>
          <a:r>
            <a:rPr lang="en-CA" u="none" dirty="0"/>
            <a:t>Videos </a:t>
          </a:r>
          <a:endParaRPr lang="en-US" u="none" dirty="0"/>
        </a:p>
      </dgm:t>
    </dgm:pt>
    <dgm:pt modelId="{58349883-44B9-4478-BFD2-C43B7E83A0DC}" type="sibTrans" cxnId="{B7F30A2F-1E49-4DD8-8840-F18737B7E256}">
      <dgm:prSet/>
      <dgm:spPr/>
      <dgm:t>
        <a:bodyPr/>
        <a:lstStyle/>
        <a:p>
          <a:endParaRPr lang="en-US"/>
        </a:p>
      </dgm:t>
    </dgm:pt>
    <dgm:pt modelId="{6141FB03-4EC0-415A-B73C-7EF98DA48715}" type="parTrans" cxnId="{B7F30A2F-1E49-4DD8-8840-F18737B7E256}">
      <dgm:prSet/>
      <dgm:spPr/>
      <dgm:t>
        <a:bodyPr/>
        <a:lstStyle/>
        <a:p>
          <a:endParaRPr lang="en-US"/>
        </a:p>
      </dgm:t>
    </dgm:pt>
    <dgm:pt modelId="{35995BF9-61C2-4D1B-B475-21C8166AF89A}">
      <dgm:prSet/>
      <dgm:spPr/>
      <dgm:t>
        <a:bodyPr/>
        <a:lstStyle/>
        <a:p>
          <a:r>
            <a:rPr lang="en-CA" u="none" dirty="0"/>
            <a:t>Other resources</a:t>
          </a:r>
          <a:endParaRPr lang="en-US" u="none" dirty="0"/>
        </a:p>
      </dgm:t>
    </dgm:pt>
    <dgm:pt modelId="{A8200B22-482D-4853-9D64-06E540010A9A}" type="sibTrans" cxnId="{CCB567FE-9B55-4375-B995-0D37A3231188}">
      <dgm:prSet/>
      <dgm:spPr/>
      <dgm:t>
        <a:bodyPr/>
        <a:lstStyle/>
        <a:p>
          <a:endParaRPr lang="en-US"/>
        </a:p>
      </dgm:t>
    </dgm:pt>
    <dgm:pt modelId="{844E2A17-8F88-4FB4-B3A1-73CC08041EB1}" type="parTrans" cxnId="{CCB567FE-9B55-4375-B995-0D37A3231188}">
      <dgm:prSet/>
      <dgm:spPr/>
      <dgm:t>
        <a:bodyPr/>
        <a:lstStyle/>
        <a:p>
          <a:endParaRPr lang="en-US"/>
        </a:p>
      </dgm:t>
    </dgm:pt>
    <dgm:pt modelId="{EEC02151-BA55-FB43-9D7E-5992794B8AAA}" type="pres">
      <dgm:prSet presAssocID="{1851D011-D5F4-4D54-9F51-808CBF3E0945}" presName="linear" presStyleCnt="0">
        <dgm:presLayoutVars>
          <dgm:dir/>
          <dgm:animLvl val="lvl"/>
          <dgm:resizeHandles val="exact"/>
        </dgm:presLayoutVars>
      </dgm:prSet>
      <dgm:spPr/>
    </dgm:pt>
    <dgm:pt modelId="{42CE29CB-509C-2E49-9F61-4F4C48365830}" type="pres">
      <dgm:prSet presAssocID="{DB80F985-E8FD-4D9F-81E5-37C077E75153}" presName="parentLin" presStyleCnt="0"/>
      <dgm:spPr/>
    </dgm:pt>
    <dgm:pt modelId="{3EF1A1F4-EB4B-5C48-A715-6DB07504EFC6}" type="pres">
      <dgm:prSet presAssocID="{DB80F985-E8FD-4D9F-81E5-37C077E75153}" presName="parentLeftMargin" presStyleLbl="node1" presStyleIdx="0" presStyleCnt="3"/>
      <dgm:spPr/>
    </dgm:pt>
    <dgm:pt modelId="{07161EEF-AA34-1247-95D0-6189B16C373D}" type="pres">
      <dgm:prSet presAssocID="{DB80F985-E8FD-4D9F-81E5-37C077E75153}" presName="parentText" presStyleLbl="node1" presStyleIdx="0" presStyleCnt="3">
        <dgm:presLayoutVars>
          <dgm:chMax val="0"/>
          <dgm:bulletEnabled val="1"/>
        </dgm:presLayoutVars>
      </dgm:prSet>
      <dgm:spPr/>
    </dgm:pt>
    <dgm:pt modelId="{CD83C66C-84AE-CC43-8F78-D5F3A7B02E90}" type="pres">
      <dgm:prSet presAssocID="{DB80F985-E8FD-4D9F-81E5-37C077E75153}" presName="negativeSpace" presStyleCnt="0"/>
      <dgm:spPr/>
    </dgm:pt>
    <dgm:pt modelId="{EF9D3263-40BC-8D4A-BA89-D036C5C1493B}" type="pres">
      <dgm:prSet presAssocID="{DB80F985-E8FD-4D9F-81E5-37C077E75153}" presName="childText" presStyleLbl="conFgAcc1" presStyleIdx="0" presStyleCnt="3">
        <dgm:presLayoutVars>
          <dgm:bulletEnabled val="1"/>
        </dgm:presLayoutVars>
      </dgm:prSet>
      <dgm:spPr/>
    </dgm:pt>
    <dgm:pt modelId="{5BD75F24-A2EE-F040-A10A-5ACA2B1141ED}" type="pres">
      <dgm:prSet presAssocID="{1AF38EB9-90E3-4709-9AB5-038E1C0C0C69}" presName="spaceBetweenRectangles" presStyleCnt="0"/>
      <dgm:spPr/>
    </dgm:pt>
    <dgm:pt modelId="{BF584F97-CB68-4E4B-BF30-2F4ECC806E64}" type="pres">
      <dgm:prSet presAssocID="{DE8571E3-8B2F-4681-A6E2-C9D69652B48D}" presName="parentLin" presStyleCnt="0"/>
      <dgm:spPr/>
    </dgm:pt>
    <dgm:pt modelId="{2E6620D6-08D8-B740-9C9A-8E6B7C5F1255}" type="pres">
      <dgm:prSet presAssocID="{DE8571E3-8B2F-4681-A6E2-C9D69652B48D}" presName="parentLeftMargin" presStyleLbl="node1" presStyleIdx="0" presStyleCnt="3"/>
      <dgm:spPr/>
    </dgm:pt>
    <dgm:pt modelId="{9A5592A8-A531-1E4F-A833-C82FC4F4FBBE}" type="pres">
      <dgm:prSet presAssocID="{DE8571E3-8B2F-4681-A6E2-C9D69652B48D}" presName="parentText" presStyleLbl="node1" presStyleIdx="1" presStyleCnt="3">
        <dgm:presLayoutVars>
          <dgm:chMax val="0"/>
          <dgm:bulletEnabled val="1"/>
        </dgm:presLayoutVars>
      </dgm:prSet>
      <dgm:spPr/>
    </dgm:pt>
    <dgm:pt modelId="{E92F2884-A9BA-DC41-AC97-21947CDFBA4D}" type="pres">
      <dgm:prSet presAssocID="{DE8571E3-8B2F-4681-A6E2-C9D69652B48D}" presName="negativeSpace" presStyleCnt="0"/>
      <dgm:spPr/>
    </dgm:pt>
    <dgm:pt modelId="{24DBEBC5-8C12-B84C-89EA-7701A5E106FF}" type="pres">
      <dgm:prSet presAssocID="{DE8571E3-8B2F-4681-A6E2-C9D69652B48D}" presName="childText" presStyleLbl="conFgAcc1" presStyleIdx="1" presStyleCnt="3" custLinFactNeighborY="-5506">
        <dgm:presLayoutVars>
          <dgm:bulletEnabled val="1"/>
        </dgm:presLayoutVars>
      </dgm:prSet>
      <dgm:spPr/>
    </dgm:pt>
    <dgm:pt modelId="{36D09EFA-1F12-E842-A676-3946E2F4CFBF}" type="pres">
      <dgm:prSet presAssocID="{58349883-44B9-4478-BFD2-C43B7E83A0DC}" presName="spaceBetweenRectangles" presStyleCnt="0"/>
      <dgm:spPr/>
    </dgm:pt>
    <dgm:pt modelId="{ECF48865-7256-C34C-A2D4-F648512D548E}" type="pres">
      <dgm:prSet presAssocID="{35995BF9-61C2-4D1B-B475-21C8166AF89A}" presName="parentLin" presStyleCnt="0"/>
      <dgm:spPr/>
    </dgm:pt>
    <dgm:pt modelId="{D6C35D0C-D700-D640-B7B6-E4D121208E4B}" type="pres">
      <dgm:prSet presAssocID="{35995BF9-61C2-4D1B-B475-21C8166AF89A}" presName="parentLeftMargin" presStyleLbl="node1" presStyleIdx="1" presStyleCnt="3"/>
      <dgm:spPr/>
    </dgm:pt>
    <dgm:pt modelId="{4459B93C-812A-3C47-ACA8-E2AE8AA8A0A7}" type="pres">
      <dgm:prSet presAssocID="{35995BF9-61C2-4D1B-B475-21C8166AF89A}" presName="parentText" presStyleLbl="node1" presStyleIdx="2" presStyleCnt="3">
        <dgm:presLayoutVars>
          <dgm:chMax val="0"/>
          <dgm:bulletEnabled val="1"/>
        </dgm:presLayoutVars>
      </dgm:prSet>
      <dgm:spPr/>
    </dgm:pt>
    <dgm:pt modelId="{0AF89FB1-867E-2C4B-9AF7-D2B10C21F030}" type="pres">
      <dgm:prSet presAssocID="{35995BF9-61C2-4D1B-B475-21C8166AF89A}" presName="negativeSpace" presStyleCnt="0"/>
      <dgm:spPr/>
    </dgm:pt>
    <dgm:pt modelId="{53687DC8-451D-FC47-AB73-00FCEB2714B1}" type="pres">
      <dgm:prSet presAssocID="{35995BF9-61C2-4D1B-B475-21C8166AF89A}" presName="childText" presStyleLbl="conFgAcc1" presStyleIdx="2" presStyleCnt="3">
        <dgm:presLayoutVars>
          <dgm:bulletEnabled val="1"/>
        </dgm:presLayoutVars>
      </dgm:prSet>
      <dgm:spPr/>
    </dgm:pt>
  </dgm:ptLst>
  <dgm:cxnLst>
    <dgm:cxn modelId="{07DE0110-4308-4263-A0AB-67F49B2DF15B}" srcId="{35995BF9-61C2-4D1B-B475-21C8166AF89A}" destId="{AEF5C954-01E1-4F27-AB71-E54E00578573}" srcOrd="3" destOrd="0" parTransId="{32EFDECB-4170-4B2F-8E3A-B0DD2E4F8FB4}" sibTransId="{3FC31016-8924-4CAF-8B52-45CF4BAC7A64}"/>
    <dgm:cxn modelId="{B7F30A2F-1E49-4DD8-8840-F18737B7E256}" srcId="{1851D011-D5F4-4D54-9F51-808CBF3E0945}" destId="{DE8571E3-8B2F-4681-A6E2-C9D69652B48D}" srcOrd="1" destOrd="0" parTransId="{6141FB03-4EC0-415A-B73C-7EF98DA48715}" sibTransId="{58349883-44B9-4478-BFD2-C43B7E83A0DC}"/>
    <dgm:cxn modelId="{E3F1F635-552A-4918-97F8-5B8E3A3EA3BD}" srcId="{35995BF9-61C2-4D1B-B475-21C8166AF89A}" destId="{2B8B56BC-1DF9-46FD-A9C1-AF408A1034B8}" srcOrd="0" destOrd="0" parTransId="{A8026906-BC27-4602-8C8E-238A62EA8D6C}" sibTransId="{2C7B5EE5-BC8F-4947-9B57-7D48860BB3D2}"/>
    <dgm:cxn modelId="{319A3E36-0208-6042-B099-5E243E270DDC}" type="presOf" srcId="{2B8B56BC-1DF9-46FD-A9C1-AF408A1034B8}" destId="{53687DC8-451D-FC47-AB73-00FCEB2714B1}" srcOrd="0" destOrd="0" presId="urn:microsoft.com/office/officeart/2005/8/layout/list1"/>
    <dgm:cxn modelId="{34228C59-4A5D-416A-8E12-ED55F9A73385}" srcId="{1851D011-D5F4-4D54-9F51-808CBF3E0945}" destId="{DB80F985-E8FD-4D9F-81E5-37C077E75153}" srcOrd="0" destOrd="0" parTransId="{1A61B857-1EA0-4A27-8EFF-9DCD35033246}" sibTransId="{1AF38EB9-90E3-4709-9AB5-038E1C0C0C69}"/>
    <dgm:cxn modelId="{C673B466-538F-DA40-89D9-EB1C6A3412CD}" type="presOf" srcId="{A79B6B37-44F2-4BE0-8084-9F5F8E9F6508}" destId="{53687DC8-451D-FC47-AB73-00FCEB2714B1}" srcOrd="0" destOrd="1" presId="urn:microsoft.com/office/officeart/2005/8/layout/list1"/>
    <dgm:cxn modelId="{F5967573-6CED-4626-BC33-F225670BA32D}" srcId="{35995BF9-61C2-4D1B-B475-21C8166AF89A}" destId="{A79B6B37-44F2-4BE0-8084-9F5F8E9F6508}" srcOrd="1" destOrd="0" parTransId="{735743FD-6D34-4E81-9C19-DF9313C1B8C1}" sibTransId="{5547443A-6F5F-46FB-A9DE-420D59FDD1AC}"/>
    <dgm:cxn modelId="{8E65A874-F304-0144-83C2-2D1E85586E52}" type="presOf" srcId="{DB80F985-E8FD-4D9F-81E5-37C077E75153}" destId="{3EF1A1F4-EB4B-5C48-A715-6DB07504EFC6}" srcOrd="0" destOrd="0" presId="urn:microsoft.com/office/officeart/2005/8/layout/list1"/>
    <dgm:cxn modelId="{89BD4076-F44C-6144-94F5-6E6CD5DBCAAA}" srcId="{DB80F985-E8FD-4D9F-81E5-37C077E75153}" destId="{F4B11538-A0C4-1040-B64E-BE0BC5C21661}" srcOrd="0" destOrd="0" parTransId="{CB72FADF-1C30-5045-B79C-8A473E1E87B5}" sibTransId="{9B92445D-3C86-B840-9E67-E1F3156EAECC}"/>
    <dgm:cxn modelId="{F4FD7494-99ED-40EA-916E-D603E1236514}" srcId="{35995BF9-61C2-4D1B-B475-21C8166AF89A}" destId="{38EF6FC2-FED6-46B6-A0E7-ECD52667DADF}" srcOrd="2" destOrd="0" parTransId="{B4755DCC-9915-4425-BE38-B1E9259D683D}" sibTransId="{3646E81A-39DA-4276-A0BF-D893C158364E}"/>
    <dgm:cxn modelId="{ECAF27A2-5AFE-B046-816F-0B60BA9DD73A}" type="presOf" srcId="{38EF6FC2-FED6-46B6-A0E7-ECD52667DADF}" destId="{53687DC8-451D-FC47-AB73-00FCEB2714B1}" srcOrd="0" destOrd="2" presId="urn:microsoft.com/office/officeart/2005/8/layout/list1"/>
    <dgm:cxn modelId="{9FC8A7B3-E084-4041-99B1-2AD1FF067363}" srcId="{DE8571E3-8B2F-4681-A6E2-C9D69652B48D}" destId="{BBDC0040-9F46-4661-9891-AE167E02C616}" srcOrd="0" destOrd="0" parTransId="{1F45B722-F042-4A74-81F3-DB7EF5B66FF3}" sibTransId="{3B75586E-A32D-446C-B4CD-33A61354E1FA}"/>
    <dgm:cxn modelId="{D25B9AB9-D95A-0D4D-90AB-7AD18BD1880F}" type="presOf" srcId="{35995BF9-61C2-4D1B-B475-21C8166AF89A}" destId="{D6C35D0C-D700-D640-B7B6-E4D121208E4B}" srcOrd="0" destOrd="0" presId="urn:microsoft.com/office/officeart/2005/8/layout/list1"/>
    <dgm:cxn modelId="{1421D4CD-6E28-E447-8449-603AFFC7DC14}" type="presOf" srcId="{DE8571E3-8B2F-4681-A6E2-C9D69652B48D}" destId="{2E6620D6-08D8-B740-9C9A-8E6B7C5F1255}" srcOrd="0" destOrd="0" presId="urn:microsoft.com/office/officeart/2005/8/layout/list1"/>
    <dgm:cxn modelId="{546CAFD8-4DA3-6444-94FC-E7B6F4EBA66A}" type="presOf" srcId="{DE8571E3-8B2F-4681-A6E2-C9D69652B48D}" destId="{9A5592A8-A531-1E4F-A833-C82FC4F4FBBE}" srcOrd="1" destOrd="0" presId="urn:microsoft.com/office/officeart/2005/8/layout/list1"/>
    <dgm:cxn modelId="{67480DDF-87C5-F744-BA76-99FDB97C9F44}" type="presOf" srcId="{DB80F985-E8FD-4D9F-81E5-37C077E75153}" destId="{07161EEF-AA34-1247-95D0-6189B16C373D}" srcOrd="1" destOrd="0" presId="urn:microsoft.com/office/officeart/2005/8/layout/list1"/>
    <dgm:cxn modelId="{958EA5DF-44BE-C346-B6E4-F4DA426CC000}" type="presOf" srcId="{1851D011-D5F4-4D54-9F51-808CBF3E0945}" destId="{EEC02151-BA55-FB43-9D7E-5992794B8AAA}" srcOrd="0" destOrd="0" presId="urn:microsoft.com/office/officeart/2005/8/layout/list1"/>
    <dgm:cxn modelId="{F1D33CE8-B6FA-AB42-A1E5-C9F0315629FE}" type="presOf" srcId="{AEF5C954-01E1-4F27-AB71-E54E00578573}" destId="{53687DC8-451D-FC47-AB73-00FCEB2714B1}" srcOrd="0" destOrd="3" presId="urn:microsoft.com/office/officeart/2005/8/layout/list1"/>
    <dgm:cxn modelId="{6D17AAEF-47D4-C847-BB0D-AEE0688CD727}" type="presOf" srcId="{F4B11538-A0C4-1040-B64E-BE0BC5C21661}" destId="{EF9D3263-40BC-8D4A-BA89-D036C5C1493B}" srcOrd="0" destOrd="0" presId="urn:microsoft.com/office/officeart/2005/8/layout/list1"/>
    <dgm:cxn modelId="{13CF4DF2-DD32-A243-AC15-57A22BA9D005}" type="presOf" srcId="{BBDC0040-9F46-4661-9891-AE167E02C616}" destId="{24DBEBC5-8C12-B84C-89EA-7701A5E106FF}" srcOrd="0" destOrd="0" presId="urn:microsoft.com/office/officeart/2005/8/layout/list1"/>
    <dgm:cxn modelId="{CCB567FE-9B55-4375-B995-0D37A3231188}" srcId="{1851D011-D5F4-4D54-9F51-808CBF3E0945}" destId="{35995BF9-61C2-4D1B-B475-21C8166AF89A}" srcOrd="2" destOrd="0" parTransId="{844E2A17-8F88-4FB4-B3A1-73CC08041EB1}" sibTransId="{A8200B22-482D-4853-9D64-06E540010A9A}"/>
    <dgm:cxn modelId="{51FE5DFF-B77A-5F4C-8986-2354DF8E863F}" type="presOf" srcId="{35995BF9-61C2-4D1B-B475-21C8166AF89A}" destId="{4459B93C-812A-3C47-ACA8-E2AE8AA8A0A7}" srcOrd="1" destOrd="0" presId="urn:microsoft.com/office/officeart/2005/8/layout/list1"/>
    <dgm:cxn modelId="{E8B4EC08-0EA3-8442-9B90-DE53F24A08D5}" type="presParOf" srcId="{EEC02151-BA55-FB43-9D7E-5992794B8AAA}" destId="{42CE29CB-509C-2E49-9F61-4F4C48365830}" srcOrd="0" destOrd="0" presId="urn:microsoft.com/office/officeart/2005/8/layout/list1"/>
    <dgm:cxn modelId="{A1AE424A-1CD0-3641-917C-D233C8B5519D}" type="presParOf" srcId="{42CE29CB-509C-2E49-9F61-4F4C48365830}" destId="{3EF1A1F4-EB4B-5C48-A715-6DB07504EFC6}" srcOrd="0" destOrd="0" presId="urn:microsoft.com/office/officeart/2005/8/layout/list1"/>
    <dgm:cxn modelId="{BB016CE3-F639-654C-A285-612B144B5012}" type="presParOf" srcId="{42CE29CB-509C-2E49-9F61-4F4C48365830}" destId="{07161EEF-AA34-1247-95D0-6189B16C373D}" srcOrd="1" destOrd="0" presId="urn:microsoft.com/office/officeart/2005/8/layout/list1"/>
    <dgm:cxn modelId="{E03F62EB-9007-7E42-AA01-6CB406879375}" type="presParOf" srcId="{EEC02151-BA55-FB43-9D7E-5992794B8AAA}" destId="{CD83C66C-84AE-CC43-8F78-D5F3A7B02E90}" srcOrd="1" destOrd="0" presId="urn:microsoft.com/office/officeart/2005/8/layout/list1"/>
    <dgm:cxn modelId="{65608F5E-6665-244D-8E32-4C39AFF87502}" type="presParOf" srcId="{EEC02151-BA55-FB43-9D7E-5992794B8AAA}" destId="{EF9D3263-40BC-8D4A-BA89-D036C5C1493B}" srcOrd="2" destOrd="0" presId="urn:microsoft.com/office/officeart/2005/8/layout/list1"/>
    <dgm:cxn modelId="{80DD869A-ADE7-474E-A3D5-032C5DCBEB1D}" type="presParOf" srcId="{EEC02151-BA55-FB43-9D7E-5992794B8AAA}" destId="{5BD75F24-A2EE-F040-A10A-5ACA2B1141ED}" srcOrd="3" destOrd="0" presId="urn:microsoft.com/office/officeart/2005/8/layout/list1"/>
    <dgm:cxn modelId="{C3FC1DBF-7DC0-054C-91F0-8C9EADD3CCB9}" type="presParOf" srcId="{EEC02151-BA55-FB43-9D7E-5992794B8AAA}" destId="{BF584F97-CB68-4E4B-BF30-2F4ECC806E64}" srcOrd="4" destOrd="0" presId="urn:microsoft.com/office/officeart/2005/8/layout/list1"/>
    <dgm:cxn modelId="{532CDC78-1171-AA4C-92C5-986DF53BBC67}" type="presParOf" srcId="{BF584F97-CB68-4E4B-BF30-2F4ECC806E64}" destId="{2E6620D6-08D8-B740-9C9A-8E6B7C5F1255}" srcOrd="0" destOrd="0" presId="urn:microsoft.com/office/officeart/2005/8/layout/list1"/>
    <dgm:cxn modelId="{98321953-1FE6-F247-97C8-3F0846604445}" type="presParOf" srcId="{BF584F97-CB68-4E4B-BF30-2F4ECC806E64}" destId="{9A5592A8-A531-1E4F-A833-C82FC4F4FBBE}" srcOrd="1" destOrd="0" presId="urn:microsoft.com/office/officeart/2005/8/layout/list1"/>
    <dgm:cxn modelId="{1B61965A-2C38-C447-AFFE-6F65233E2D45}" type="presParOf" srcId="{EEC02151-BA55-FB43-9D7E-5992794B8AAA}" destId="{E92F2884-A9BA-DC41-AC97-21947CDFBA4D}" srcOrd="5" destOrd="0" presId="urn:microsoft.com/office/officeart/2005/8/layout/list1"/>
    <dgm:cxn modelId="{6BAE903E-0E3A-7146-A165-40E0AC18A9C3}" type="presParOf" srcId="{EEC02151-BA55-FB43-9D7E-5992794B8AAA}" destId="{24DBEBC5-8C12-B84C-89EA-7701A5E106FF}" srcOrd="6" destOrd="0" presId="urn:microsoft.com/office/officeart/2005/8/layout/list1"/>
    <dgm:cxn modelId="{20243212-41FE-5C42-88B4-676D70389E4F}" type="presParOf" srcId="{EEC02151-BA55-FB43-9D7E-5992794B8AAA}" destId="{36D09EFA-1F12-E842-A676-3946E2F4CFBF}" srcOrd="7" destOrd="0" presId="urn:microsoft.com/office/officeart/2005/8/layout/list1"/>
    <dgm:cxn modelId="{8F5CB93F-3E44-354E-8EF9-F07473675904}" type="presParOf" srcId="{EEC02151-BA55-FB43-9D7E-5992794B8AAA}" destId="{ECF48865-7256-C34C-A2D4-F648512D548E}" srcOrd="8" destOrd="0" presId="urn:microsoft.com/office/officeart/2005/8/layout/list1"/>
    <dgm:cxn modelId="{48DF23AC-12E0-D040-824A-EF73BADF57DB}" type="presParOf" srcId="{ECF48865-7256-C34C-A2D4-F648512D548E}" destId="{D6C35D0C-D700-D640-B7B6-E4D121208E4B}" srcOrd="0" destOrd="0" presId="urn:microsoft.com/office/officeart/2005/8/layout/list1"/>
    <dgm:cxn modelId="{E330883F-5B59-1843-8CC7-2AAFCC12F203}" type="presParOf" srcId="{ECF48865-7256-C34C-A2D4-F648512D548E}" destId="{4459B93C-812A-3C47-ACA8-E2AE8AA8A0A7}" srcOrd="1" destOrd="0" presId="urn:microsoft.com/office/officeart/2005/8/layout/list1"/>
    <dgm:cxn modelId="{C72A37C7-BEA7-0742-9D21-E3D90FF05D78}" type="presParOf" srcId="{EEC02151-BA55-FB43-9D7E-5992794B8AAA}" destId="{0AF89FB1-867E-2C4B-9AF7-D2B10C21F030}" srcOrd="9" destOrd="0" presId="urn:microsoft.com/office/officeart/2005/8/layout/list1"/>
    <dgm:cxn modelId="{10F7A6F0-E040-C848-B24C-97F1D5DA491C}" type="presParOf" srcId="{EEC02151-BA55-FB43-9D7E-5992794B8AAA}" destId="{53687DC8-451D-FC47-AB73-00FCEB2714B1}"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1B6B0D-F4B1-E746-BF3B-47409155BFA7}"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7E06E44F-7C14-AC47-B352-1767276900A2}">
      <dgm:prSet phldrT="[Text]"/>
      <dgm:spPr/>
      <dgm:t>
        <a:bodyPr/>
        <a:lstStyle/>
        <a:p>
          <a:r>
            <a:rPr lang="en-US" dirty="0"/>
            <a:t>Background</a:t>
          </a:r>
        </a:p>
      </dgm:t>
    </dgm:pt>
    <dgm:pt modelId="{2A3EF11C-5FCD-1141-A659-4CE4A36A7B63}" type="parTrans" cxnId="{96215970-D99D-E346-B63A-8D8B0DC07C49}">
      <dgm:prSet/>
      <dgm:spPr/>
      <dgm:t>
        <a:bodyPr/>
        <a:lstStyle/>
        <a:p>
          <a:endParaRPr lang="en-US"/>
        </a:p>
      </dgm:t>
    </dgm:pt>
    <dgm:pt modelId="{DCC1E225-AD92-4B4F-978E-38888566A1E0}" type="sibTrans" cxnId="{96215970-D99D-E346-B63A-8D8B0DC07C49}">
      <dgm:prSet/>
      <dgm:spPr/>
      <dgm:t>
        <a:bodyPr/>
        <a:lstStyle/>
        <a:p>
          <a:endParaRPr lang="en-US"/>
        </a:p>
      </dgm:t>
    </dgm:pt>
    <dgm:pt modelId="{547F0DE6-B7DA-A741-A2A5-CB25B2D7BEAC}">
      <dgm:prSet phldrT="[Text]"/>
      <dgm:spPr/>
      <dgm:t>
        <a:bodyPr/>
        <a:lstStyle/>
        <a:p>
          <a:r>
            <a:rPr lang="en-US" dirty="0"/>
            <a:t>Discussion</a:t>
          </a:r>
        </a:p>
      </dgm:t>
    </dgm:pt>
    <dgm:pt modelId="{449E29F5-E0AC-F445-8C58-057A422839DC}" type="parTrans" cxnId="{D36727ED-A66B-9E40-A7FA-70AED220B93F}">
      <dgm:prSet/>
      <dgm:spPr/>
      <dgm:t>
        <a:bodyPr/>
        <a:lstStyle/>
        <a:p>
          <a:endParaRPr lang="en-US"/>
        </a:p>
      </dgm:t>
    </dgm:pt>
    <dgm:pt modelId="{CA96495B-CDC6-ED48-8584-47EA2181A64E}" type="sibTrans" cxnId="{D36727ED-A66B-9E40-A7FA-70AED220B93F}">
      <dgm:prSet/>
      <dgm:spPr/>
      <dgm:t>
        <a:bodyPr/>
        <a:lstStyle/>
        <a:p>
          <a:endParaRPr lang="en-US"/>
        </a:p>
      </dgm:t>
    </dgm:pt>
    <dgm:pt modelId="{62E1B908-F3FD-D049-971F-9A053149E08E}">
      <dgm:prSet phldrT="[Text]"/>
      <dgm:spPr/>
      <dgm:t>
        <a:bodyPr/>
        <a:lstStyle/>
        <a:p>
          <a:r>
            <a:rPr lang="en-US" dirty="0"/>
            <a:t>Conclusion &amp; Future Directions</a:t>
          </a:r>
        </a:p>
      </dgm:t>
    </dgm:pt>
    <dgm:pt modelId="{A1D2853A-1179-5342-8AFE-CF4BF4F8057E}" type="parTrans" cxnId="{0B0A1556-238A-104A-BD68-0935E1A59EA9}">
      <dgm:prSet/>
      <dgm:spPr/>
      <dgm:t>
        <a:bodyPr/>
        <a:lstStyle/>
        <a:p>
          <a:endParaRPr lang="en-US"/>
        </a:p>
      </dgm:t>
    </dgm:pt>
    <dgm:pt modelId="{640E7704-F788-0B4B-B887-DE595C80AD0E}" type="sibTrans" cxnId="{0B0A1556-238A-104A-BD68-0935E1A59EA9}">
      <dgm:prSet/>
      <dgm:spPr/>
      <dgm:t>
        <a:bodyPr/>
        <a:lstStyle/>
        <a:p>
          <a:endParaRPr lang="en-US"/>
        </a:p>
      </dgm:t>
    </dgm:pt>
    <dgm:pt modelId="{FE39EF8E-DA6A-8741-A362-98D5AA40DCAE}">
      <dgm:prSet/>
      <dgm:spPr/>
      <dgm:t>
        <a:bodyPr/>
        <a:lstStyle/>
        <a:p>
          <a:r>
            <a:rPr lang="en-US" dirty="0"/>
            <a:t> Methodology</a:t>
          </a:r>
        </a:p>
      </dgm:t>
    </dgm:pt>
    <dgm:pt modelId="{F9708095-DA6D-FD4B-87AC-5E0FE295F94B}" type="parTrans" cxnId="{951E97EC-1BDE-A541-853F-7913BA761405}">
      <dgm:prSet/>
      <dgm:spPr/>
      <dgm:t>
        <a:bodyPr/>
        <a:lstStyle/>
        <a:p>
          <a:endParaRPr lang="en-US"/>
        </a:p>
      </dgm:t>
    </dgm:pt>
    <dgm:pt modelId="{AC9AAC7C-F827-7C4C-8B56-4B19B976A356}" type="sibTrans" cxnId="{951E97EC-1BDE-A541-853F-7913BA761405}">
      <dgm:prSet/>
      <dgm:spPr/>
      <dgm:t>
        <a:bodyPr/>
        <a:lstStyle/>
        <a:p>
          <a:endParaRPr lang="en-US"/>
        </a:p>
      </dgm:t>
    </dgm:pt>
    <dgm:pt modelId="{55D25CF4-95E5-1646-8D4A-15BDEED12EA4}">
      <dgm:prSet/>
      <dgm:spPr/>
      <dgm:t>
        <a:bodyPr/>
        <a:lstStyle/>
        <a:p>
          <a:r>
            <a:rPr lang="en-US" dirty="0"/>
            <a:t>Results </a:t>
          </a:r>
        </a:p>
      </dgm:t>
    </dgm:pt>
    <dgm:pt modelId="{09F75A20-4B51-5440-82F3-932710095F35}" type="parTrans" cxnId="{65B37A66-C85E-E141-BEF0-4EEF1F1FC9A7}">
      <dgm:prSet/>
      <dgm:spPr/>
      <dgm:t>
        <a:bodyPr/>
        <a:lstStyle/>
        <a:p>
          <a:endParaRPr lang="en-US"/>
        </a:p>
      </dgm:t>
    </dgm:pt>
    <dgm:pt modelId="{98319B92-2FA2-1C48-A631-ABB28C987F66}" type="sibTrans" cxnId="{65B37A66-C85E-E141-BEF0-4EEF1F1FC9A7}">
      <dgm:prSet/>
      <dgm:spPr/>
      <dgm:t>
        <a:bodyPr/>
        <a:lstStyle/>
        <a:p>
          <a:endParaRPr lang="en-US"/>
        </a:p>
      </dgm:t>
    </dgm:pt>
    <dgm:pt modelId="{C33CC5E8-46CD-9F49-A359-7984695C0C19}">
      <dgm:prSet/>
      <dgm:spPr/>
      <dgm:t>
        <a:bodyPr/>
        <a:lstStyle/>
        <a:p>
          <a:r>
            <a:rPr lang="en-US" dirty="0"/>
            <a:t>Limitations</a:t>
          </a:r>
        </a:p>
      </dgm:t>
    </dgm:pt>
    <dgm:pt modelId="{71CD488D-06CD-C04D-8A58-84D1E586F621}" type="parTrans" cxnId="{8A539F93-3680-EF49-AA8C-421BF2E9AC1C}">
      <dgm:prSet/>
      <dgm:spPr/>
      <dgm:t>
        <a:bodyPr/>
        <a:lstStyle/>
        <a:p>
          <a:endParaRPr lang="en-US"/>
        </a:p>
      </dgm:t>
    </dgm:pt>
    <dgm:pt modelId="{D43AEFDC-1F5F-5D44-9D9D-0DFB90204056}" type="sibTrans" cxnId="{8A539F93-3680-EF49-AA8C-421BF2E9AC1C}">
      <dgm:prSet/>
      <dgm:spPr/>
      <dgm:t>
        <a:bodyPr/>
        <a:lstStyle/>
        <a:p>
          <a:endParaRPr lang="en-US"/>
        </a:p>
      </dgm:t>
    </dgm:pt>
    <dgm:pt modelId="{80166A45-3636-DB4E-9E97-2398D05B0A75}" type="pres">
      <dgm:prSet presAssocID="{A51B6B0D-F4B1-E746-BF3B-47409155BFA7}" presName="Name0" presStyleCnt="0">
        <dgm:presLayoutVars>
          <dgm:chMax val="7"/>
          <dgm:chPref val="7"/>
          <dgm:dir/>
        </dgm:presLayoutVars>
      </dgm:prSet>
      <dgm:spPr/>
    </dgm:pt>
    <dgm:pt modelId="{FF610847-F955-FA46-8213-AEB54EA57870}" type="pres">
      <dgm:prSet presAssocID="{A51B6B0D-F4B1-E746-BF3B-47409155BFA7}" presName="Name1" presStyleCnt="0"/>
      <dgm:spPr/>
    </dgm:pt>
    <dgm:pt modelId="{1BAF94AB-C564-BB47-A028-9087F3BCF395}" type="pres">
      <dgm:prSet presAssocID="{A51B6B0D-F4B1-E746-BF3B-47409155BFA7}" presName="cycle" presStyleCnt="0"/>
      <dgm:spPr/>
    </dgm:pt>
    <dgm:pt modelId="{5C1F1224-BFD0-F34B-B448-195D64F7579D}" type="pres">
      <dgm:prSet presAssocID="{A51B6B0D-F4B1-E746-BF3B-47409155BFA7}" presName="srcNode" presStyleLbl="node1" presStyleIdx="0" presStyleCnt="6"/>
      <dgm:spPr/>
    </dgm:pt>
    <dgm:pt modelId="{5D4E90DF-C4C3-6C44-A0C2-B49DBF48E4DE}" type="pres">
      <dgm:prSet presAssocID="{A51B6B0D-F4B1-E746-BF3B-47409155BFA7}" presName="conn" presStyleLbl="parChTrans1D2" presStyleIdx="0" presStyleCnt="1"/>
      <dgm:spPr/>
    </dgm:pt>
    <dgm:pt modelId="{3DA60700-E8D6-D441-8504-DFF3985E9F17}" type="pres">
      <dgm:prSet presAssocID="{A51B6B0D-F4B1-E746-BF3B-47409155BFA7}" presName="extraNode" presStyleLbl="node1" presStyleIdx="0" presStyleCnt="6"/>
      <dgm:spPr/>
    </dgm:pt>
    <dgm:pt modelId="{572A9004-9E9F-E047-87A5-C82C08DDF5E8}" type="pres">
      <dgm:prSet presAssocID="{A51B6B0D-F4B1-E746-BF3B-47409155BFA7}" presName="dstNode" presStyleLbl="node1" presStyleIdx="0" presStyleCnt="6"/>
      <dgm:spPr/>
    </dgm:pt>
    <dgm:pt modelId="{D78A74D9-0D94-BF45-95F2-189F2FA97AAB}" type="pres">
      <dgm:prSet presAssocID="{7E06E44F-7C14-AC47-B352-1767276900A2}" presName="text_1" presStyleLbl="node1" presStyleIdx="0" presStyleCnt="6" custLinFactNeighborX="634">
        <dgm:presLayoutVars>
          <dgm:bulletEnabled val="1"/>
        </dgm:presLayoutVars>
      </dgm:prSet>
      <dgm:spPr/>
    </dgm:pt>
    <dgm:pt modelId="{D366D30D-0EE8-3941-8DE5-D23C6E5FB1CF}" type="pres">
      <dgm:prSet presAssocID="{7E06E44F-7C14-AC47-B352-1767276900A2}" presName="accent_1" presStyleCnt="0"/>
      <dgm:spPr/>
    </dgm:pt>
    <dgm:pt modelId="{5C560694-6E66-7E47-A458-B892D725BBA3}" type="pres">
      <dgm:prSet presAssocID="{7E06E44F-7C14-AC47-B352-1767276900A2}" presName="accentRepeatNode" presStyleLbl="solidFgAcc1" presStyleIdx="0" presStyleCnt="6"/>
      <dgm:spPr>
        <a:solidFill>
          <a:schemeClr val="accent2"/>
        </a:solidFill>
      </dgm:spPr>
    </dgm:pt>
    <dgm:pt modelId="{A0FFB9F5-9FBE-D542-B117-27D9C8FD92C4}" type="pres">
      <dgm:prSet presAssocID="{FE39EF8E-DA6A-8741-A362-98D5AA40DCAE}" presName="text_2" presStyleLbl="node1" presStyleIdx="1" presStyleCnt="6" custLinFactNeighborX="655">
        <dgm:presLayoutVars>
          <dgm:bulletEnabled val="1"/>
        </dgm:presLayoutVars>
      </dgm:prSet>
      <dgm:spPr/>
    </dgm:pt>
    <dgm:pt modelId="{740B1EBC-5BC8-E74C-8122-EC42826A7107}" type="pres">
      <dgm:prSet presAssocID="{FE39EF8E-DA6A-8741-A362-98D5AA40DCAE}" presName="accent_2" presStyleCnt="0"/>
      <dgm:spPr/>
    </dgm:pt>
    <dgm:pt modelId="{DE64BB61-52C2-814D-91BB-075D0D8AFAE4}" type="pres">
      <dgm:prSet presAssocID="{FE39EF8E-DA6A-8741-A362-98D5AA40DCAE}" presName="accentRepeatNode" presStyleLbl="solidFgAcc1" presStyleIdx="1" presStyleCnt="6"/>
      <dgm:spPr>
        <a:solidFill>
          <a:schemeClr val="accent2"/>
        </a:solidFill>
      </dgm:spPr>
    </dgm:pt>
    <dgm:pt modelId="{E4A3EFE6-7395-8B45-9EC5-8CB8302CE3BF}" type="pres">
      <dgm:prSet presAssocID="{55D25CF4-95E5-1646-8D4A-15BDEED12EA4}" presName="text_3" presStyleLbl="node1" presStyleIdx="2" presStyleCnt="6" custLinFactNeighborX="662">
        <dgm:presLayoutVars>
          <dgm:bulletEnabled val="1"/>
        </dgm:presLayoutVars>
      </dgm:prSet>
      <dgm:spPr/>
    </dgm:pt>
    <dgm:pt modelId="{4C02D2D1-1730-6C4E-B073-DF180F50ECD8}" type="pres">
      <dgm:prSet presAssocID="{55D25CF4-95E5-1646-8D4A-15BDEED12EA4}" presName="accent_3" presStyleCnt="0"/>
      <dgm:spPr/>
    </dgm:pt>
    <dgm:pt modelId="{E50334FC-3A41-7B46-81D3-9ACA3B7AB81E}" type="pres">
      <dgm:prSet presAssocID="{55D25CF4-95E5-1646-8D4A-15BDEED12EA4}" presName="accentRepeatNode" presStyleLbl="solidFgAcc1" presStyleIdx="2" presStyleCnt="6"/>
      <dgm:spPr>
        <a:solidFill>
          <a:schemeClr val="accent2"/>
        </a:solidFill>
      </dgm:spPr>
    </dgm:pt>
    <dgm:pt modelId="{FFF45D3B-2BC3-2348-A9C0-CFD3796AB3E9}" type="pres">
      <dgm:prSet presAssocID="{547F0DE6-B7DA-A741-A2A5-CB25B2D7BEAC}" presName="text_4" presStyleLbl="node1" presStyleIdx="3" presStyleCnt="6" custLinFactNeighborX="655">
        <dgm:presLayoutVars>
          <dgm:bulletEnabled val="1"/>
        </dgm:presLayoutVars>
      </dgm:prSet>
      <dgm:spPr/>
    </dgm:pt>
    <dgm:pt modelId="{7736488F-E510-5941-9956-7D5EFAA0894B}" type="pres">
      <dgm:prSet presAssocID="{547F0DE6-B7DA-A741-A2A5-CB25B2D7BEAC}" presName="accent_4" presStyleCnt="0"/>
      <dgm:spPr/>
    </dgm:pt>
    <dgm:pt modelId="{804BC6DF-52BE-3245-B97C-B75F9062A0CD}" type="pres">
      <dgm:prSet presAssocID="{547F0DE6-B7DA-A741-A2A5-CB25B2D7BEAC}" presName="accentRepeatNode" presStyleLbl="solidFgAcc1" presStyleIdx="3" presStyleCnt="6"/>
      <dgm:spPr>
        <a:solidFill>
          <a:schemeClr val="accent2"/>
        </a:solidFill>
      </dgm:spPr>
    </dgm:pt>
    <dgm:pt modelId="{B9D639DE-7714-0F40-AB15-9C596C2DCDB5}" type="pres">
      <dgm:prSet presAssocID="{62E1B908-F3FD-D049-971F-9A053149E08E}" presName="text_5" presStyleLbl="node1" presStyleIdx="4" presStyleCnt="6" custLinFactNeighborX="634">
        <dgm:presLayoutVars>
          <dgm:bulletEnabled val="1"/>
        </dgm:presLayoutVars>
      </dgm:prSet>
      <dgm:spPr/>
    </dgm:pt>
    <dgm:pt modelId="{A4BE87B1-DB91-604A-8A4A-E678F75E9DC0}" type="pres">
      <dgm:prSet presAssocID="{62E1B908-F3FD-D049-971F-9A053149E08E}" presName="accent_5" presStyleCnt="0"/>
      <dgm:spPr/>
    </dgm:pt>
    <dgm:pt modelId="{85BC0F3E-F387-AA4E-BE62-6AA769BBF8D5}" type="pres">
      <dgm:prSet presAssocID="{62E1B908-F3FD-D049-971F-9A053149E08E}" presName="accentRepeatNode" presStyleLbl="solidFgAcc1" presStyleIdx="4" presStyleCnt="6"/>
      <dgm:spPr>
        <a:solidFill>
          <a:schemeClr val="accent2"/>
        </a:solidFill>
      </dgm:spPr>
    </dgm:pt>
    <dgm:pt modelId="{14075969-B145-5141-8EC3-BE98FD10520D}" type="pres">
      <dgm:prSet presAssocID="{C33CC5E8-46CD-9F49-A359-7984695C0C19}" presName="text_6" presStyleLbl="node1" presStyleIdx="5" presStyleCnt="6">
        <dgm:presLayoutVars>
          <dgm:bulletEnabled val="1"/>
        </dgm:presLayoutVars>
      </dgm:prSet>
      <dgm:spPr/>
    </dgm:pt>
    <dgm:pt modelId="{E58FEFC2-C023-AC46-BECB-4D5BF6C4CFAB}" type="pres">
      <dgm:prSet presAssocID="{C33CC5E8-46CD-9F49-A359-7984695C0C19}" presName="accent_6" presStyleCnt="0"/>
      <dgm:spPr/>
    </dgm:pt>
    <dgm:pt modelId="{0FFEC683-4D71-5448-9DBF-9D09864BF8D3}" type="pres">
      <dgm:prSet presAssocID="{C33CC5E8-46CD-9F49-A359-7984695C0C19}" presName="accentRepeatNode" presStyleLbl="solidFgAcc1" presStyleIdx="5" presStyleCnt="6"/>
      <dgm:spPr/>
    </dgm:pt>
  </dgm:ptLst>
  <dgm:cxnLst>
    <dgm:cxn modelId="{8F685A18-5737-A746-AD97-929767C63FDB}" type="presOf" srcId="{62E1B908-F3FD-D049-971F-9A053149E08E}" destId="{B9D639DE-7714-0F40-AB15-9C596C2DCDB5}" srcOrd="0" destOrd="0" presId="urn:microsoft.com/office/officeart/2008/layout/VerticalCurvedList"/>
    <dgm:cxn modelId="{76B12020-4B60-4D4C-98BF-153261033EBD}" type="presOf" srcId="{DCC1E225-AD92-4B4F-978E-38888566A1E0}" destId="{5D4E90DF-C4C3-6C44-A0C2-B49DBF48E4DE}" srcOrd="0" destOrd="0" presId="urn:microsoft.com/office/officeart/2008/layout/VerticalCurvedList"/>
    <dgm:cxn modelId="{3E0B7334-D7C8-064B-AF5A-B2D80F81D498}" type="presOf" srcId="{FE39EF8E-DA6A-8741-A362-98D5AA40DCAE}" destId="{A0FFB9F5-9FBE-D542-B117-27D9C8FD92C4}" srcOrd="0" destOrd="0" presId="urn:microsoft.com/office/officeart/2008/layout/VerticalCurvedList"/>
    <dgm:cxn modelId="{C3168C3B-06E4-094D-8B6C-88B0EC22BAF9}" type="presOf" srcId="{7E06E44F-7C14-AC47-B352-1767276900A2}" destId="{D78A74D9-0D94-BF45-95F2-189F2FA97AAB}" srcOrd="0" destOrd="0" presId="urn:microsoft.com/office/officeart/2008/layout/VerticalCurvedList"/>
    <dgm:cxn modelId="{B0545848-EC5A-B74D-BCFE-F0BC25056E20}" type="presOf" srcId="{C33CC5E8-46CD-9F49-A359-7984695C0C19}" destId="{14075969-B145-5141-8EC3-BE98FD10520D}" srcOrd="0" destOrd="0" presId="urn:microsoft.com/office/officeart/2008/layout/VerticalCurvedList"/>
    <dgm:cxn modelId="{695D6252-47D2-8143-B8F6-AF613827FE38}" type="presOf" srcId="{547F0DE6-B7DA-A741-A2A5-CB25B2D7BEAC}" destId="{FFF45D3B-2BC3-2348-A9C0-CFD3796AB3E9}" srcOrd="0" destOrd="0" presId="urn:microsoft.com/office/officeart/2008/layout/VerticalCurvedList"/>
    <dgm:cxn modelId="{E39EDF54-C284-8249-9E9C-666A3DDB5CC2}" type="presOf" srcId="{A51B6B0D-F4B1-E746-BF3B-47409155BFA7}" destId="{80166A45-3636-DB4E-9E97-2398D05B0A75}" srcOrd="0" destOrd="0" presId="urn:microsoft.com/office/officeart/2008/layout/VerticalCurvedList"/>
    <dgm:cxn modelId="{0B0A1556-238A-104A-BD68-0935E1A59EA9}" srcId="{A51B6B0D-F4B1-E746-BF3B-47409155BFA7}" destId="{62E1B908-F3FD-D049-971F-9A053149E08E}" srcOrd="4" destOrd="0" parTransId="{A1D2853A-1179-5342-8AFE-CF4BF4F8057E}" sibTransId="{640E7704-F788-0B4B-B887-DE595C80AD0E}"/>
    <dgm:cxn modelId="{65B37A66-C85E-E141-BEF0-4EEF1F1FC9A7}" srcId="{A51B6B0D-F4B1-E746-BF3B-47409155BFA7}" destId="{55D25CF4-95E5-1646-8D4A-15BDEED12EA4}" srcOrd="2" destOrd="0" parTransId="{09F75A20-4B51-5440-82F3-932710095F35}" sibTransId="{98319B92-2FA2-1C48-A631-ABB28C987F66}"/>
    <dgm:cxn modelId="{96215970-D99D-E346-B63A-8D8B0DC07C49}" srcId="{A51B6B0D-F4B1-E746-BF3B-47409155BFA7}" destId="{7E06E44F-7C14-AC47-B352-1767276900A2}" srcOrd="0" destOrd="0" parTransId="{2A3EF11C-5FCD-1141-A659-4CE4A36A7B63}" sibTransId="{DCC1E225-AD92-4B4F-978E-38888566A1E0}"/>
    <dgm:cxn modelId="{8A539F93-3680-EF49-AA8C-421BF2E9AC1C}" srcId="{A51B6B0D-F4B1-E746-BF3B-47409155BFA7}" destId="{C33CC5E8-46CD-9F49-A359-7984695C0C19}" srcOrd="5" destOrd="0" parTransId="{71CD488D-06CD-C04D-8A58-84D1E586F621}" sibTransId="{D43AEFDC-1F5F-5D44-9D9D-0DFB90204056}"/>
    <dgm:cxn modelId="{B48F61D1-8673-F441-984C-F12EE95F9543}" type="presOf" srcId="{55D25CF4-95E5-1646-8D4A-15BDEED12EA4}" destId="{E4A3EFE6-7395-8B45-9EC5-8CB8302CE3BF}" srcOrd="0" destOrd="0" presId="urn:microsoft.com/office/officeart/2008/layout/VerticalCurvedList"/>
    <dgm:cxn modelId="{951E97EC-1BDE-A541-853F-7913BA761405}" srcId="{A51B6B0D-F4B1-E746-BF3B-47409155BFA7}" destId="{FE39EF8E-DA6A-8741-A362-98D5AA40DCAE}" srcOrd="1" destOrd="0" parTransId="{F9708095-DA6D-FD4B-87AC-5E0FE295F94B}" sibTransId="{AC9AAC7C-F827-7C4C-8B56-4B19B976A356}"/>
    <dgm:cxn modelId="{D36727ED-A66B-9E40-A7FA-70AED220B93F}" srcId="{A51B6B0D-F4B1-E746-BF3B-47409155BFA7}" destId="{547F0DE6-B7DA-A741-A2A5-CB25B2D7BEAC}" srcOrd="3" destOrd="0" parTransId="{449E29F5-E0AC-F445-8C58-057A422839DC}" sibTransId="{CA96495B-CDC6-ED48-8584-47EA2181A64E}"/>
    <dgm:cxn modelId="{40E5B2A1-4FEE-074F-A385-465B513A6114}" type="presParOf" srcId="{80166A45-3636-DB4E-9E97-2398D05B0A75}" destId="{FF610847-F955-FA46-8213-AEB54EA57870}" srcOrd="0" destOrd="0" presId="urn:microsoft.com/office/officeart/2008/layout/VerticalCurvedList"/>
    <dgm:cxn modelId="{6239676F-3EEB-A149-A310-7E6CD23F1FC2}" type="presParOf" srcId="{FF610847-F955-FA46-8213-AEB54EA57870}" destId="{1BAF94AB-C564-BB47-A028-9087F3BCF395}" srcOrd="0" destOrd="0" presId="urn:microsoft.com/office/officeart/2008/layout/VerticalCurvedList"/>
    <dgm:cxn modelId="{509A4F97-2340-1F49-A7DA-D59B49201BDD}" type="presParOf" srcId="{1BAF94AB-C564-BB47-A028-9087F3BCF395}" destId="{5C1F1224-BFD0-F34B-B448-195D64F7579D}" srcOrd="0" destOrd="0" presId="urn:microsoft.com/office/officeart/2008/layout/VerticalCurvedList"/>
    <dgm:cxn modelId="{0FEEB197-0896-7D43-9FA1-B25BA68582E6}" type="presParOf" srcId="{1BAF94AB-C564-BB47-A028-9087F3BCF395}" destId="{5D4E90DF-C4C3-6C44-A0C2-B49DBF48E4DE}" srcOrd="1" destOrd="0" presId="urn:microsoft.com/office/officeart/2008/layout/VerticalCurvedList"/>
    <dgm:cxn modelId="{A03762DE-375A-2F41-ABDE-3FFA750E8A66}" type="presParOf" srcId="{1BAF94AB-C564-BB47-A028-9087F3BCF395}" destId="{3DA60700-E8D6-D441-8504-DFF3985E9F17}" srcOrd="2" destOrd="0" presId="urn:microsoft.com/office/officeart/2008/layout/VerticalCurvedList"/>
    <dgm:cxn modelId="{B5CFA6B9-7938-FC4F-B8D8-380BD3D2880A}" type="presParOf" srcId="{1BAF94AB-C564-BB47-A028-9087F3BCF395}" destId="{572A9004-9E9F-E047-87A5-C82C08DDF5E8}" srcOrd="3" destOrd="0" presId="urn:microsoft.com/office/officeart/2008/layout/VerticalCurvedList"/>
    <dgm:cxn modelId="{653BECC8-5E2A-824E-83C9-0E2E03BD5E09}" type="presParOf" srcId="{FF610847-F955-FA46-8213-AEB54EA57870}" destId="{D78A74D9-0D94-BF45-95F2-189F2FA97AAB}" srcOrd="1" destOrd="0" presId="urn:microsoft.com/office/officeart/2008/layout/VerticalCurvedList"/>
    <dgm:cxn modelId="{AC1FEBC2-11C9-F047-87AB-61CD21C9D23F}" type="presParOf" srcId="{FF610847-F955-FA46-8213-AEB54EA57870}" destId="{D366D30D-0EE8-3941-8DE5-D23C6E5FB1CF}" srcOrd="2" destOrd="0" presId="urn:microsoft.com/office/officeart/2008/layout/VerticalCurvedList"/>
    <dgm:cxn modelId="{1977CF58-9914-E94B-9572-BF915F8D96E4}" type="presParOf" srcId="{D366D30D-0EE8-3941-8DE5-D23C6E5FB1CF}" destId="{5C560694-6E66-7E47-A458-B892D725BBA3}" srcOrd="0" destOrd="0" presId="urn:microsoft.com/office/officeart/2008/layout/VerticalCurvedList"/>
    <dgm:cxn modelId="{BF996B88-0C97-4F4D-9F31-8BD477F5CFB5}" type="presParOf" srcId="{FF610847-F955-FA46-8213-AEB54EA57870}" destId="{A0FFB9F5-9FBE-D542-B117-27D9C8FD92C4}" srcOrd="3" destOrd="0" presId="urn:microsoft.com/office/officeart/2008/layout/VerticalCurvedList"/>
    <dgm:cxn modelId="{224A8426-D405-4F4E-8FE2-45FD9D6BB1B5}" type="presParOf" srcId="{FF610847-F955-FA46-8213-AEB54EA57870}" destId="{740B1EBC-5BC8-E74C-8122-EC42826A7107}" srcOrd="4" destOrd="0" presId="urn:microsoft.com/office/officeart/2008/layout/VerticalCurvedList"/>
    <dgm:cxn modelId="{E997F3A2-8300-974C-9770-BF521AE3FD91}" type="presParOf" srcId="{740B1EBC-5BC8-E74C-8122-EC42826A7107}" destId="{DE64BB61-52C2-814D-91BB-075D0D8AFAE4}" srcOrd="0" destOrd="0" presId="urn:microsoft.com/office/officeart/2008/layout/VerticalCurvedList"/>
    <dgm:cxn modelId="{4E7EC76A-07D9-9645-BBEF-E8B1EC88408E}" type="presParOf" srcId="{FF610847-F955-FA46-8213-AEB54EA57870}" destId="{E4A3EFE6-7395-8B45-9EC5-8CB8302CE3BF}" srcOrd="5" destOrd="0" presId="urn:microsoft.com/office/officeart/2008/layout/VerticalCurvedList"/>
    <dgm:cxn modelId="{FB26FD7C-EB1C-A64A-84B0-FE2B0C7B1992}" type="presParOf" srcId="{FF610847-F955-FA46-8213-AEB54EA57870}" destId="{4C02D2D1-1730-6C4E-B073-DF180F50ECD8}" srcOrd="6" destOrd="0" presId="urn:microsoft.com/office/officeart/2008/layout/VerticalCurvedList"/>
    <dgm:cxn modelId="{04EFE675-4659-0345-8437-A01195EF28DD}" type="presParOf" srcId="{4C02D2D1-1730-6C4E-B073-DF180F50ECD8}" destId="{E50334FC-3A41-7B46-81D3-9ACA3B7AB81E}" srcOrd="0" destOrd="0" presId="urn:microsoft.com/office/officeart/2008/layout/VerticalCurvedList"/>
    <dgm:cxn modelId="{86F26D93-9C5F-4F4F-8BA6-5B6DBEA46CE7}" type="presParOf" srcId="{FF610847-F955-FA46-8213-AEB54EA57870}" destId="{FFF45D3B-2BC3-2348-A9C0-CFD3796AB3E9}" srcOrd="7" destOrd="0" presId="urn:microsoft.com/office/officeart/2008/layout/VerticalCurvedList"/>
    <dgm:cxn modelId="{5A28FA49-2997-CF4B-80DC-229B29E98EE6}" type="presParOf" srcId="{FF610847-F955-FA46-8213-AEB54EA57870}" destId="{7736488F-E510-5941-9956-7D5EFAA0894B}" srcOrd="8" destOrd="0" presId="urn:microsoft.com/office/officeart/2008/layout/VerticalCurvedList"/>
    <dgm:cxn modelId="{7D05CFA0-2A28-EF41-8BE2-4FB1A7D2E495}" type="presParOf" srcId="{7736488F-E510-5941-9956-7D5EFAA0894B}" destId="{804BC6DF-52BE-3245-B97C-B75F9062A0CD}" srcOrd="0" destOrd="0" presId="urn:microsoft.com/office/officeart/2008/layout/VerticalCurvedList"/>
    <dgm:cxn modelId="{A79EEAC8-77A3-FC43-AA72-6E90A145FAAE}" type="presParOf" srcId="{FF610847-F955-FA46-8213-AEB54EA57870}" destId="{B9D639DE-7714-0F40-AB15-9C596C2DCDB5}" srcOrd="9" destOrd="0" presId="urn:microsoft.com/office/officeart/2008/layout/VerticalCurvedList"/>
    <dgm:cxn modelId="{759CE830-89D4-564B-974B-326093E0AB3C}" type="presParOf" srcId="{FF610847-F955-FA46-8213-AEB54EA57870}" destId="{A4BE87B1-DB91-604A-8A4A-E678F75E9DC0}" srcOrd="10" destOrd="0" presId="urn:microsoft.com/office/officeart/2008/layout/VerticalCurvedList"/>
    <dgm:cxn modelId="{353330B8-6084-B94B-B94E-88B67596FFB0}" type="presParOf" srcId="{A4BE87B1-DB91-604A-8A4A-E678F75E9DC0}" destId="{85BC0F3E-F387-AA4E-BE62-6AA769BBF8D5}" srcOrd="0" destOrd="0" presId="urn:microsoft.com/office/officeart/2008/layout/VerticalCurvedList"/>
    <dgm:cxn modelId="{4819D4FE-AFAD-E547-BEC7-014BDAB3B947}" type="presParOf" srcId="{FF610847-F955-FA46-8213-AEB54EA57870}" destId="{14075969-B145-5141-8EC3-BE98FD10520D}" srcOrd="11" destOrd="0" presId="urn:microsoft.com/office/officeart/2008/layout/VerticalCurvedList"/>
    <dgm:cxn modelId="{DD95F366-635A-C24A-AB4C-353A70B64456}" type="presParOf" srcId="{FF610847-F955-FA46-8213-AEB54EA57870}" destId="{E58FEFC2-C023-AC46-BECB-4D5BF6C4CFAB}" srcOrd="12" destOrd="0" presId="urn:microsoft.com/office/officeart/2008/layout/VerticalCurvedList"/>
    <dgm:cxn modelId="{72EAB83C-8E16-7341-AB6D-A572C0A43B0A}" type="presParOf" srcId="{E58FEFC2-C023-AC46-BECB-4D5BF6C4CFAB}" destId="{0FFEC683-4D71-5448-9DBF-9D09864BF8D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193B80-78B4-474B-9F0D-2481AFC1CBC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5FD5560-5248-4ACC-A1DD-0CF54EE6685C}">
      <dgm:prSet/>
      <dgm:spPr/>
      <dgm:t>
        <a:bodyPr/>
        <a:lstStyle/>
        <a:p>
          <a:pPr>
            <a:lnSpc>
              <a:spcPct val="100000"/>
            </a:lnSpc>
          </a:pPr>
          <a:r>
            <a:rPr lang="en-CA">
              <a:solidFill>
                <a:srgbClr val="002060"/>
              </a:solidFill>
            </a:rPr>
            <a:t>Semi-structured interview</a:t>
          </a:r>
          <a:endParaRPr lang="en-US">
            <a:solidFill>
              <a:srgbClr val="002060"/>
            </a:solidFill>
          </a:endParaRPr>
        </a:p>
      </dgm:t>
    </dgm:pt>
    <dgm:pt modelId="{DE693F3C-5FF6-4255-825C-BB02FC33CD8C}" type="parTrans" cxnId="{4B555D62-4378-48E8-A499-BD859C31FD95}">
      <dgm:prSet/>
      <dgm:spPr/>
      <dgm:t>
        <a:bodyPr/>
        <a:lstStyle/>
        <a:p>
          <a:endParaRPr lang="en-US"/>
        </a:p>
      </dgm:t>
    </dgm:pt>
    <dgm:pt modelId="{1799840D-7EF2-4DC5-B7A0-8750C7F20E61}" type="sibTrans" cxnId="{4B555D62-4378-48E8-A499-BD859C31FD95}">
      <dgm:prSet/>
      <dgm:spPr/>
      <dgm:t>
        <a:bodyPr/>
        <a:lstStyle/>
        <a:p>
          <a:endParaRPr lang="en-US"/>
        </a:p>
      </dgm:t>
    </dgm:pt>
    <dgm:pt modelId="{F4F8FD9A-A390-4F23-AFE6-E8ABF5631C19}">
      <dgm:prSet/>
      <dgm:spPr/>
      <dgm:t>
        <a:bodyPr/>
        <a:lstStyle/>
        <a:p>
          <a:pPr>
            <a:lnSpc>
              <a:spcPct val="100000"/>
            </a:lnSpc>
          </a:pPr>
          <a:r>
            <a:rPr lang="en-CA" dirty="0">
              <a:solidFill>
                <a:srgbClr val="002060"/>
              </a:solidFill>
            </a:rPr>
            <a:t>Response data audio-recorded and transcribed in NVivo 12 </a:t>
          </a:r>
          <a:endParaRPr lang="en-US" dirty="0">
            <a:solidFill>
              <a:srgbClr val="002060"/>
            </a:solidFill>
          </a:endParaRPr>
        </a:p>
      </dgm:t>
    </dgm:pt>
    <dgm:pt modelId="{66C22C44-C9D8-40A2-A685-B54BB4B1A2D7}" type="parTrans" cxnId="{0E2DA83E-485A-4FBE-917A-638D811AE71A}">
      <dgm:prSet/>
      <dgm:spPr/>
      <dgm:t>
        <a:bodyPr/>
        <a:lstStyle/>
        <a:p>
          <a:endParaRPr lang="en-US"/>
        </a:p>
      </dgm:t>
    </dgm:pt>
    <dgm:pt modelId="{7E4F7B6E-7B96-4409-800B-FDC407441F9B}" type="sibTrans" cxnId="{0E2DA83E-485A-4FBE-917A-638D811AE71A}">
      <dgm:prSet/>
      <dgm:spPr/>
      <dgm:t>
        <a:bodyPr/>
        <a:lstStyle/>
        <a:p>
          <a:endParaRPr lang="en-US"/>
        </a:p>
      </dgm:t>
    </dgm:pt>
    <dgm:pt modelId="{9EAD0F0D-CB79-2346-B02E-150AFA499CDB}">
      <dgm:prSet/>
      <dgm:spPr/>
      <dgm:t>
        <a:bodyPr/>
        <a:lstStyle/>
        <a:p>
          <a:pPr>
            <a:lnSpc>
              <a:spcPct val="100000"/>
            </a:lnSpc>
          </a:pPr>
          <a:r>
            <a:rPr lang="en-US">
              <a:solidFill>
                <a:schemeClr val="accent2"/>
              </a:solidFill>
            </a:rPr>
            <a:t>Qualitative Descriptive Design</a:t>
          </a:r>
        </a:p>
      </dgm:t>
    </dgm:pt>
    <dgm:pt modelId="{07D45B37-CBC9-4D48-BD97-5F8F90EF3209}" type="parTrans" cxnId="{DF485C91-8AC6-814D-8122-ADD86D8DB0E2}">
      <dgm:prSet/>
      <dgm:spPr/>
      <dgm:t>
        <a:bodyPr/>
        <a:lstStyle/>
        <a:p>
          <a:endParaRPr lang="en-US"/>
        </a:p>
      </dgm:t>
    </dgm:pt>
    <dgm:pt modelId="{B6DF1A0D-E212-B04A-9F54-62973F1560E7}" type="sibTrans" cxnId="{DF485C91-8AC6-814D-8122-ADD86D8DB0E2}">
      <dgm:prSet/>
      <dgm:spPr/>
      <dgm:t>
        <a:bodyPr/>
        <a:lstStyle/>
        <a:p>
          <a:endParaRPr lang="en-US"/>
        </a:p>
      </dgm:t>
    </dgm:pt>
    <dgm:pt modelId="{AAC9C650-3D0F-4971-9148-3487705D69BB}" type="pres">
      <dgm:prSet presAssocID="{59193B80-78B4-474B-9F0D-2481AFC1CBCF}" presName="root" presStyleCnt="0">
        <dgm:presLayoutVars>
          <dgm:dir/>
          <dgm:resizeHandles val="exact"/>
        </dgm:presLayoutVars>
      </dgm:prSet>
      <dgm:spPr/>
    </dgm:pt>
    <dgm:pt modelId="{21040456-45DF-224A-BDFA-A4094404021B}" type="pres">
      <dgm:prSet presAssocID="{9EAD0F0D-CB79-2346-B02E-150AFA499CDB}" presName="compNode" presStyleCnt="0"/>
      <dgm:spPr/>
    </dgm:pt>
    <dgm:pt modelId="{D01BD64D-9CB0-AB42-AA12-A7DFD916F020}" type="pres">
      <dgm:prSet presAssocID="{9EAD0F0D-CB79-2346-B02E-150AFA499CDB}" presName="bgRect" presStyleLbl="bgShp" presStyleIdx="0" presStyleCnt="3"/>
      <dgm:spPr/>
    </dgm:pt>
    <dgm:pt modelId="{11FE2F0D-92C5-0F42-B67A-7CFF859334D4}" type="pres">
      <dgm:prSet presAssocID="{9EAD0F0D-CB79-2346-B02E-150AFA499CD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413238DD-069F-5F4E-843A-4CB75D4BB52B}" type="pres">
      <dgm:prSet presAssocID="{9EAD0F0D-CB79-2346-B02E-150AFA499CDB}" presName="spaceRect" presStyleCnt="0"/>
      <dgm:spPr/>
    </dgm:pt>
    <dgm:pt modelId="{FFD1F914-9C08-7D42-8ED0-E0AA4760BD38}" type="pres">
      <dgm:prSet presAssocID="{9EAD0F0D-CB79-2346-B02E-150AFA499CDB}" presName="parTx" presStyleLbl="revTx" presStyleIdx="0" presStyleCnt="3">
        <dgm:presLayoutVars>
          <dgm:chMax val="0"/>
          <dgm:chPref val="0"/>
        </dgm:presLayoutVars>
      </dgm:prSet>
      <dgm:spPr/>
    </dgm:pt>
    <dgm:pt modelId="{63FA5C63-7147-7C48-86A5-E1DDE44DBC76}" type="pres">
      <dgm:prSet presAssocID="{B6DF1A0D-E212-B04A-9F54-62973F1560E7}" presName="sibTrans" presStyleCnt="0"/>
      <dgm:spPr/>
    </dgm:pt>
    <dgm:pt modelId="{B64D8571-88F9-44F9-A160-F64BA7831CBD}" type="pres">
      <dgm:prSet presAssocID="{95FD5560-5248-4ACC-A1DD-0CF54EE6685C}" presName="compNode" presStyleCnt="0"/>
      <dgm:spPr/>
    </dgm:pt>
    <dgm:pt modelId="{6BA725B8-064A-492B-A154-DA22AE547C92}" type="pres">
      <dgm:prSet presAssocID="{95FD5560-5248-4ACC-A1DD-0CF54EE6685C}" presName="bgRect" presStyleLbl="bgShp" presStyleIdx="1" presStyleCnt="3"/>
      <dgm:spPr/>
    </dgm:pt>
    <dgm:pt modelId="{96456EF9-0C19-4BFF-B3D9-8E7B3A7CA41F}" type="pres">
      <dgm:prSet presAssocID="{95FD5560-5248-4ACC-A1DD-0CF54EE6685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F9348762-FA6D-4A71-B253-FEE4A3360781}" type="pres">
      <dgm:prSet presAssocID="{95FD5560-5248-4ACC-A1DD-0CF54EE6685C}" presName="spaceRect" presStyleCnt="0"/>
      <dgm:spPr/>
    </dgm:pt>
    <dgm:pt modelId="{FD8F0849-E9F9-41AC-8E6D-40DF92E8A9D6}" type="pres">
      <dgm:prSet presAssocID="{95FD5560-5248-4ACC-A1DD-0CF54EE6685C}" presName="parTx" presStyleLbl="revTx" presStyleIdx="1" presStyleCnt="3">
        <dgm:presLayoutVars>
          <dgm:chMax val="0"/>
          <dgm:chPref val="0"/>
        </dgm:presLayoutVars>
      </dgm:prSet>
      <dgm:spPr/>
    </dgm:pt>
    <dgm:pt modelId="{28BE9DE6-3D75-45A1-9E0B-F1EBE3044059}" type="pres">
      <dgm:prSet presAssocID="{1799840D-7EF2-4DC5-B7A0-8750C7F20E61}" presName="sibTrans" presStyleCnt="0"/>
      <dgm:spPr/>
    </dgm:pt>
    <dgm:pt modelId="{39048265-14A5-4BFB-B59A-A25F5F6D6F0A}" type="pres">
      <dgm:prSet presAssocID="{F4F8FD9A-A390-4F23-AFE6-E8ABF5631C19}" presName="compNode" presStyleCnt="0"/>
      <dgm:spPr/>
    </dgm:pt>
    <dgm:pt modelId="{9277EC6D-6A35-442E-95B0-2DC75CD01A71}" type="pres">
      <dgm:prSet presAssocID="{F4F8FD9A-A390-4F23-AFE6-E8ABF5631C19}" presName="bgRect" presStyleLbl="bgShp" presStyleIdx="2" presStyleCnt="3"/>
      <dgm:spPr/>
    </dgm:pt>
    <dgm:pt modelId="{353858B9-6927-4B9D-BF75-5C1E60A9B016}" type="pres">
      <dgm:prSet presAssocID="{F4F8FD9A-A390-4F23-AFE6-E8ABF5631C1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cument with solid fill"/>
        </a:ext>
      </dgm:extLst>
    </dgm:pt>
    <dgm:pt modelId="{888B56E7-FD15-4B46-A265-A4C7E37459ED}" type="pres">
      <dgm:prSet presAssocID="{F4F8FD9A-A390-4F23-AFE6-E8ABF5631C19}" presName="spaceRect" presStyleCnt="0"/>
      <dgm:spPr/>
    </dgm:pt>
    <dgm:pt modelId="{BAF5E4B3-1056-41B1-BC98-4EDD3865DD27}" type="pres">
      <dgm:prSet presAssocID="{F4F8FD9A-A390-4F23-AFE6-E8ABF5631C19}" presName="parTx" presStyleLbl="revTx" presStyleIdx="2" presStyleCnt="3">
        <dgm:presLayoutVars>
          <dgm:chMax val="0"/>
          <dgm:chPref val="0"/>
        </dgm:presLayoutVars>
      </dgm:prSet>
      <dgm:spPr/>
    </dgm:pt>
  </dgm:ptLst>
  <dgm:cxnLst>
    <dgm:cxn modelId="{EEBDB906-837A-9247-985A-41F197B1A693}" type="presOf" srcId="{F4F8FD9A-A390-4F23-AFE6-E8ABF5631C19}" destId="{BAF5E4B3-1056-41B1-BC98-4EDD3865DD27}" srcOrd="0" destOrd="0" presId="urn:microsoft.com/office/officeart/2018/2/layout/IconVerticalSolidList"/>
    <dgm:cxn modelId="{D10BF837-765B-8B48-8759-AB2604BF14D6}" type="presOf" srcId="{9EAD0F0D-CB79-2346-B02E-150AFA499CDB}" destId="{FFD1F914-9C08-7D42-8ED0-E0AA4760BD38}" srcOrd="0" destOrd="0" presId="urn:microsoft.com/office/officeart/2018/2/layout/IconVerticalSolidList"/>
    <dgm:cxn modelId="{0E2DA83E-485A-4FBE-917A-638D811AE71A}" srcId="{59193B80-78B4-474B-9F0D-2481AFC1CBCF}" destId="{F4F8FD9A-A390-4F23-AFE6-E8ABF5631C19}" srcOrd="2" destOrd="0" parTransId="{66C22C44-C9D8-40A2-A685-B54BB4B1A2D7}" sibTransId="{7E4F7B6E-7B96-4409-800B-FDC407441F9B}"/>
    <dgm:cxn modelId="{036B735F-30F1-44F0-9C2F-465C7D0278A8}" type="presOf" srcId="{59193B80-78B4-474B-9F0D-2481AFC1CBCF}" destId="{AAC9C650-3D0F-4971-9148-3487705D69BB}" srcOrd="0" destOrd="0" presId="urn:microsoft.com/office/officeart/2018/2/layout/IconVerticalSolidList"/>
    <dgm:cxn modelId="{4B555D62-4378-48E8-A499-BD859C31FD95}" srcId="{59193B80-78B4-474B-9F0D-2481AFC1CBCF}" destId="{95FD5560-5248-4ACC-A1DD-0CF54EE6685C}" srcOrd="1" destOrd="0" parTransId="{DE693F3C-5FF6-4255-825C-BB02FC33CD8C}" sibTransId="{1799840D-7EF2-4DC5-B7A0-8750C7F20E61}"/>
    <dgm:cxn modelId="{DF485C91-8AC6-814D-8122-ADD86D8DB0E2}" srcId="{59193B80-78B4-474B-9F0D-2481AFC1CBCF}" destId="{9EAD0F0D-CB79-2346-B02E-150AFA499CDB}" srcOrd="0" destOrd="0" parTransId="{07D45B37-CBC9-4D48-BD97-5F8F90EF3209}" sibTransId="{B6DF1A0D-E212-B04A-9F54-62973F1560E7}"/>
    <dgm:cxn modelId="{9D8F37CB-4FC6-B44F-BA1A-E317F2E955C8}" type="presOf" srcId="{95FD5560-5248-4ACC-A1DD-0CF54EE6685C}" destId="{FD8F0849-E9F9-41AC-8E6D-40DF92E8A9D6}" srcOrd="0" destOrd="0" presId="urn:microsoft.com/office/officeart/2018/2/layout/IconVerticalSolidList"/>
    <dgm:cxn modelId="{0F6A4AB9-A6E4-7D49-81C2-93C72797C9A3}" type="presParOf" srcId="{AAC9C650-3D0F-4971-9148-3487705D69BB}" destId="{21040456-45DF-224A-BDFA-A4094404021B}" srcOrd="0" destOrd="0" presId="urn:microsoft.com/office/officeart/2018/2/layout/IconVerticalSolidList"/>
    <dgm:cxn modelId="{DAFCC8D3-815F-A34D-9BD3-C410361619DF}" type="presParOf" srcId="{21040456-45DF-224A-BDFA-A4094404021B}" destId="{D01BD64D-9CB0-AB42-AA12-A7DFD916F020}" srcOrd="0" destOrd="0" presId="urn:microsoft.com/office/officeart/2018/2/layout/IconVerticalSolidList"/>
    <dgm:cxn modelId="{0DEE08DB-CBD8-D240-A4C0-2C06E9354BDF}" type="presParOf" srcId="{21040456-45DF-224A-BDFA-A4094404021B}" destId="{11FE2F0D-92C5-0F42-B67A-7CFF859334D4}" srcOrd="1" destOrd="0" presId="urn:microsoft.com/office/officeart/2018/2/layout/IconVerticalSolidList"/>
    <dgm:cxn modelId="{A3382E6C-B654-5646-9089-C8AC565866AE}" type="presParOf" srcId="{21040456-45DF-224A-BDFA-A4094404021B}" destId="{413238DD-069F-5F4E-843A-4CB75D4BB52B}" srcOrd="2" destOrd="0" presId="urn:microsoft.com/office/officeart/2018/2/layout/IconVerticalSolidList"/>
    <dgm:cxn modelId="{DACDE482-1CEC-7D40-881C-88E6B305F48D}" type="presParOf" srcId="{21040456-45DF-224A-BDFA-A4094404021B}" destId="{FFD1F914-9C08-7D42-8ED0-E0AA4760BD38}" srcOrd="3" destOrd="0" presId="urn:microsoft.com/office/officeart/2018/2/layout/IconVerticalSolidList"/>
    <dgm:cxn modelId="{B8E85552-E830-3844-A36E-7DC5ED25817F}" type="presParOf" srcId="{AAC9C650-3D0F-4971-9148-3487705D69BB}" destId="{63FA5C63-7147-7C48-86A5-E1DDE44DBC76}" srcOrd="1" destOrd="0" presId="urn:microsoft.com/office/officeart/2018/2/layout/IconVerticalSolidList"/>
    <dgm:cxn modelId="{6D9062B8-C3B0-144D-B7D9-9B85482FBACC}" type="presParOf" srcId="{AAC9C650-3D0F-4971-9148-3487705D69BB}" destId="{B64D8571-88F9-44F9-A160-F64BA7831CBD}" srcOrd="2" destOrd="0" presId="urn:microsoft.com/office/officeart/2018/2/layout/IconVerticalSolidList"/>
    <dgm:cxn modelId="{F7F99D4F-AC0B-9143-A997-41C08AF47972}" type="presParOf" srcId="{B64D8571-88F9-44F9-A160-F64BA7831CBD}" destId="{6BA725B8-064A-492B-A154-DA22AE547C92}" srcOrd="0" destOrd="0" presId="urn:microsoft.com/office/officeart/2018/2/layout/IconVerticalSolidList"/>
    <dgm:cxn modelId="{FCFDBDD0-CA25-9640-AC9A-4CA1E761AEC6}" type="presParOf" srcId="{B64D8571-88F9-44F9-A160-F64BA7831CBD}" destId="{96456EF9-0C19-4BFF-B3D9-8E7B3A7CA41F}" srcOrd="1" destOrd="0" presId="urn:microsoft.com/office/officeart/2018/2/layout/IconVerticalSolidList"/>
    <dgm:cxn modelId="{CDE3FCE5-A83D-C849-877F-E66717FCC379}" type="presParOf" srcId="{B64D8571-88F9-44F9-A160-F64BA7831CBD}" destId="{F9348762-FA6D-4A71-B253-FEE4A3360781}" srcOrd="2" destOrd="0" presId="urn:microsoft.com/office/officeart/2018/2/layout/IconVerticalSolidList"/>
    <dgm:cxn modelId="{4D9A0480-5FF9-A64A-8432-E5458DE53022}" type="presParOf" srcId="{B64D8571-88F9-44F9-A160-F64BA7831CBD}" destId="{FD8F0849-E9F9-41AC-8E6D-40DF92E8A9D6}" srcOrd="3" destOrd="0" presId="urn:microsoft.com/office/officeart/2018/2/layout/IconVerticalSolidList"/>
    <dgm:cxn modelId="{21230F91-7F92-BF46-8967-C5C7FFE6D077}" type="presParOf" srcId="{AAC9C650-3D0F-4971-9148-3487705D69BB}" destId="{28BE9DE6-3D75-45A1-9E0B-F1EBE3044059}" srcOrd="3" destOrd="0" presId="urn:microsoft.com/office/officeart/2018/2/layout/IconVerticalSolidList"/>
    <dgm:cxn modelId="{0B97D8BB-DE63-8242-BEBE-08F06EF35B0A}" type="presParOf" srcId="{AAC9C650-3D0F-4971-9148-3487705D69BB}" destId="{39048265-14A5-4BFB-B59A-A25F5F6D6F0A}" srcOrd="4" destOrd="0" presId="urn:microsoft.com/office/officeart/2018/2/layout/IconVerticalSolidList"/>
    <dgm:cxn modelId="{7EF691AA-690C-1A44-98F3-85F74D8DCACD}" type="presParOf" srcId="{39048265-14A5-4BFB-B59A-A25F5F6D6F0A}" destId="{9277EC6D-6A35-442E-95B0-2DC75CD01A71}" srcOrd="0" destOrd="0" presId="urn:microsoft.com/office/officeart/2018/2/layout/IconVerticalSolidList"/>
    <dgm:cxn modelId="{B5175532-B3CA-CA44-9AA9-A937F296CF3D}" type="presParOf" srcId="{39048265-14A5-4BFB-B59A-A25F5F6D6F0A}" destId="{353858B9-6927-4B9D-BF75-5C1E60A9B016}" srcOrd="1" destOrd="0" presId="urn:microsoft.com/office/officeart/2018/2/layout/IconVerticalSolidList"/>
    <dgm:cxn modelId="{BEEB53E8-99DC-1F42-BAFD-B5326FC9E25C}" type="presParOf" srcId="{39048265-14A5-4BFB-B59A-A25F5F6D6F0A}" destId="{888B56E7-FD15-4B46-A265-A4C7E37459ED}" srcOrd="2" destOrd="0" presId="urn:microsoft.com/office/officeart/2018/2/layout/IconVerticalSolidList"/>
    <dgm:cxn modelId="{85B564BE-5C92-784A-9CAE-03EC4939377B}" type="presParOf" srcId="{39048265-14A5-4BFB-B59A-A25F5F6D6F0A}" destId="{BAF5E4B3-1056-41B1-BC98-4EDD3865DD27}"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EB4493-EDA6-F642-B116-F378E2477615}" type="doc">
      <dgm:prSet loTypeId="urn:microsoft.com/office/officeart/2005/8/layout/process1" loCatId="" qsTypeId="urn:microsoft.com/office/officeart/2005/8/quickstyle/simple1" qsCatId="simple" csTypeId="urn:microsoft.com/office/officeart/2005/8/colors/accent1_3" csCatId="accent1" phldr="1"/>
      <dgm:spPr/>
    </dgm:pt>
    <dgm:pt modelId="{D5C5C74D-24B4-2F4C-9CCB-05453CB1F1AE}">
      <dgm:prSet phldrT="[Text]" custT="1"/>
      <dgm:spPr/>
      <dgm:t>
        <a:bodyPr/>
        <a:lstStyle/>
        <a:p>
          <a:r>
            <a:rPr lang="en-US" sz="2000" dirty="0"/>
            <a:t>Select Target Facilities</a:t>
          </a:r>
        </a:p>
      </dgm:t>
    </dgm:pt>
    <dgm:pt modelId="{02AF19F7-3628-0140-ACC9-FD5BC50586D6}" type="parTrans" cxnId="{EC77AC9D-0FF0-8F46-BA6B-E64E282C3AC1}">
      <dgm:prSet/>
      <dgm:spPr/>
      <dgm:t>
        <a:bodyPr/>
        <a:lstStyle/>
        <a:p>
          <a:endParaRPr lang="en-US"/>
        </a:p>
      </dgm:t>
    </dgm:pt>
    <dgm:pt modelId="{B8F76FD4-74DF-D848-92C7-E79F2F667BB1}" type="sibTrans" cxnId="{EC77AC9D-0FF0-8F46-BA6B-E64E282C3AC1}">
      <dgm:prSet/>
      <dgm:spPr/>
      <dgm:t>
        <a:bodyPr/>
        <a:lstStyle/>
        <a:p>
          <a:endParaRPr lang="en-US"/>
        </a:p>
      </dgm:t>
    </dgm:pt>
    <dgm:pt modelId="{37879098-A410-1643-9FF9-E68AA70DC58B}">
      <dgm:prSet phldrT="[Text]" custT="1"/>
      <dgm:spPr/>
      <dgm:t>
        <a:bodyPr/>
        <a:lstStyle/>
        <a:p>
          <a:r>
            <a:rPr lang="en-US" sz="2000" dirty="0"/>
            <a:t>Initial Contact </a:t>
          </a:r>
        </a:p>
      </dgm:t>
    </dgm:pt>
    <dgm:pt modelId="{D8285608-2AB1-C94A-8A09-31C70F73DFFF}" type="parTrans" cxnId="{DA4B417B-7A28-C644-84D3-6DCDAC65922B}">
      <dgm:prSet/>
      <dgm:spPr/>
      <dgm:t>
        <a:bodyPr/>
        <a:lstStyle/>
        <a:p>
          <a:endParaRPr lang="en-US"/>
        </a:p>
      </dgm:t>
    </dgm:pt>
    <dgm:pt modelId="{35140E01-4E44-5540-90E6-770CB9428DD1}" type="sibTrans" cxnId="{DA4B417B-7A28-C644-84D3-6DCDAC65922B}">
      <dgm:prSet/>
      <dgm:spPr/>
      <dgm:t>
        <a:bodyPr/>
        <a:lstStyle/>
        <a:p>
          <a:endParaRPr lang="en-US"/>
        </a:p>
      </dgm:t>
    </dgm:pt>
    <dgm:pt modelId="{3E4412E2-58B3-E94E-8468-0278F08B620E}">
      <dgm:prSet phldrT="[Text]" custT="1"/>
      <dgm:spPr/>
      <dgm:t>
        <a:bodyPr/>
        <a:lstStyle/>
        <a:p>
          <a:r>
            <a:rPr lang="en-US" sz="2000" dirty="0"/>
            <a:t>Potential Participants Identified</a:t>
          </a:r>
        </a:p>
      </dgm:t>
    </dgm:pt>
    <dgm:pt modelId="{A3C93ED0-2BA6-5744-88AF-5BF458A7F76F}" type="parTrans" cxnId="{C9DAFE89-4D95-B34E-B1C5-3A7CA3C09D23}">
      <dgm:prSet/>
      <dgm:spPr/>
      <dgm:t>
        <a:bodyPr/>
        <a:lstStyle/>
        <a:p>
          <a:endParaRPr lang="en-US"/>
        </a:p>
      </dgm:t>
    </dgm:pt>
    <dgm:pt modelId="{CE059402-143D-B446-8373-2CB8E5144B87}" type="sibTrans" cxnId="{C9DAFE89-4D95-B34E-B1C5-3A7CA3C09D23}">
      <dgm:prSet/>
      <dgm:spPr/>
      <dgm:t>
        <a:bodyPr/>
        <a:lstStyle/>
        <a:p>
          <a:endParaRPr lang="en-US"/>
        </a:p>
      </dgm:t>
    </dgm:pt>
    <dgm:pt modelId="{010552BE-7F80-4947-958F-74D1396FFAB8}">
      <dgm:prSet custT="1"/>
      <dgm:spPr/>
      <dgm:t>
        <a:bodyPr/>
        <a:lstStyle/>
        <a:p>
          <a:r>
            <a:rPr lang="en-US" sz="2000" dirty="0"/>
            <a:t>Contact &amp; Invite Potential Participants</a:t>
          </a:r>
        </a:p>
      </dgm:t>
    </dgm:pt>
    <dgm:pt modelId="{6ECAC31D-42FC-F644-A3FA-EED305FA07CF}" type="parTrans" cxnId="{F7205308-5DD0-AF44-AE5B-A3E3F63B8F49}">
      <dgm:prSet/>
      <dgm:spPr/>
      <dgm:t>
        <a:bodyPr/>
        <a:lstStyle/>
        <a:p>
          <a:endParaRPr lang="en-US"/>
        </a:p>
      </dgm:t>
    </dgm:pt>
    <dgm:pt modelId="{095FA49B-6C44-AB4C-995A-07D397ED8CEA}" type="sibTrans" cxnId="{F7205308-5DD0-AF44-AE5B-A3E3F63B8F49}">
      <dgm:prSet/>
      <dgm:spPr/>
      <dgm:t>
        <a:bodyPr/>
        <a:lstStyle/>
        <a:p>
          <a:endParaRPr lang="en-US"/>
        </a:p>
      </dgm:t>
    </dgm:pt>
    <dgm:pt modelId="{3F00722E-13CE-234A-A3A3-55B472CE85A3}">
      <dgm:prSet custT="1"/>
      <dgm:spPr/>
      <dgm:t>
        <a:bodyPr/>
        <a:lstStyle/>
        <a:p>
          <a:r>
            <a:rPr lang="en-US" sz="2000" dirty="0"/>
            <a:t>Conduct Interviews</a:t>
          </a:r>
        </a:p>
      </dgm:t>
    </dgm:pt>
    <dgm:pt modelId="{22A7EC38-EC1D-7542-BC49-B1DEA467AA7D}" type="parTrans" cxnId="{E3831179-D689-3E49-A4BC-3983050B5811}">
      <dgm:prSet/>
      <dgm:spPr/>
      <dgm:t>
        <a:bodyPr/>
        <a:lstStyle/>
        <a:p>
          <a:endParaRPr lang="en-US"/>
        </a:p>
      </dgm:t>
    </dgm:pt>
    <dgm:pt modelId="{53DCEA5B-D01D-D548-8ED0-1C448AD1302C}" type="sibTrans" cxnId="{E3831179-D689-3E49-A4BC-3983050B5811}">
      <dgm:prSet/>
      <dgm:spPr/>
      <dgm:t>
        <a:bodyPr/>
        <a:lstStyle/>
        <a:p>
          <a:endParaRPr lang="en-US"/>
        </a:p>
      </dgm:t>
    </dgm:pt>
    <dgm:pt modelId="{72CFC60D-E08A-B049-94BA-81575989B1BC}" type="pres">
      <dgm:prSet presAssocID="{1DEB4493-EDA6-F642-B116-F378E2477615}" presName="Name0" presStyleCnt="0">
        <dgm:presLayoutVars>
          <dgm:dir/>
          <dgm:resizeHandles val="exact"/>
        </dgm:presLayoutVars>
      </dgm:prSet>
      <dgm:spPr/>
    </dgm:pt>
    <dgm:pt modelId="{D3253CC0-B367-C140-9992-16C583A95DD8}" type="pres">
      <dgm:prSet presAssocID="{D5C5C74D-24B4-2F4C-9CCB-05453CB1F1AE}" presName="node" presStyleLbl="node1" presStyleIdx="0" presStyleCnt="5" custScaleX="137653">
        <dgm:presLayoutVars>
          <dgm:bulletEnabled val="1"/>
        </dgm:presLayoutVars>
      </dgm:prSet>
      <dgm:spPr/>
    </dgm:pt>
    <dgm:pt modelId="{DE43CD3F-ECE6-7B43-AE2A-AE0368A0E8DF}" type="pres">
      <dgm:prSet presAssocID="{B8F76FD4-74DF-D848-92C7-E79F2F667BB1}" presName="sibTrans" presStyleLbl="sibTrans2D1" presStyleIdx="0" presStyleCnt="4"/>
      <dgm:spPr/>
    </dgm:pt>
    <dgm:pt modelId="{ABD33ED8-4598-B149-954F-3DE22B17E4F0}" type="pres">
      <dgm:prSet presAssocID="{B8F76FD4-74DF-D848-92C7-E79F2F667BB1}" presName="connectorText" presStyleLbl="sibTrans2D1" presStyleIdx="0" presStyleCnt="4"/>
      <dgm:spPr/>
    </dgm:pt>
    <dgm:pt modelId="{2447DAD7-773E-E342-9799-531B538D4466}" type="pres">
      <dgm:prSet presAssocID="{37879098-A410-1643-9FF9-E68AA70DC58B}" presName="node" presStyleLbl="node1" presStyleIdx="1" presStyleCnt="5">
        <dgm:presLayoutVars>
          <dgm:bulletEnabled val="1"/>
        </dgm:presLayoutVars>
      </dgm:prSet>
      <dgm:spPr/>
    </dgm:pt>
    <dgm:pt modelId="{A1A11F8D-D6FE-9849-84D7-5E74E0ECF55F}" type="pres">
      <dgm:prSet presAssocID="{35140E01-4E44-5540-90E6-770CB9428DD1}" presName="sibTrans" presStyleLbl="sibTrans2D1" presStyleIdx="1" presStyleCnt="4"/>
      <dgm:spPr/>
    </dgm:pt>
    <dgm:pt modelId="{905809D1-0E16-A742-AAD5-0776001F8A6D}" type="pres">
      <dgm:prSet presAssocID="{35140E01-4E44-5540-90E6-770CB9428DD1}" presName="connectorText" presStyleLbl="sibTrans2D1" presStyleIdx="1" presStyleCnt="4"/>
      <dgm:spPr/>
    </dgm:pt>
    <dgm:pt modelId="{A91B03A9-C433-4C4D-A8BA-05E0BBA4FC9C}" type="pres">
      <dgm:prSet presAssocID="{3E4412E2-58B3-E94E-8468-0278F08B620E}" presName="node" presStyleLbl="node1" presStyleIdx="2" presStyleCnt="5" custScaleX="170528">
        <dgm:presLayoutVars>
          <dgm:bulletEnabled val="1"/>
        </dgm:presLayoutVars>
      </dgm:prSet>
      <dgm:spPr/>
    </dgm:pt>
    <dgm:pt modelId="{AFC3E2FD-E10A-3042-9348-3060D2D14A8E}" type="pres">
      <dgm:prSet presAssocID="{CE059402-143D-B446-8373-2CB8E5144B87}" presName="sibTrans" presStyleLbl="sibTrans2D1" presStyleIdx="2" presStyleCnt="4"/>
      <dgm:spPr/>
    </dgm:pt>
    <dgm:pt modelId="{CA059064-A376-434C-B412-9F70AB556F59}" type="pres">
      <dgm:prSet presAssocID="{CE059402-143D-B446-8373-2CB8E5144B87}" presName="connectorText" presStyleLbl="sibTrans2D1" presStyleIdx="2" presStyleCnt="4"/>
      <dgm:spPr/>
    </dgm:pt>
    <dgm:pt modelId="{A125485B-5C4B-BE43-83AD-204901F60ECA}" type="pres">
      <dgm:prSet presAssocID="{010552BE-7F80-4947-958F-74D1396FFAB8}" presName="node" presStyleLbl="node1" presStyleIdx="3" presStyleCnt="5" custScaleX="185111">
        <dgm:presLayoutVars>
          <dgm:bulletEnabled val="1"/>
        </dgm:presLayoutVars>
      </dgm:prSet>
      <dgm:spPr/>
    </dgm:pt>
    <dgm:pt modelId="{2BD2F30C-D135-F048-9815-BD517120B39C}" type="pres">
      <dgm:prSet presAssocID="{095FA49B-6C44-AB4C-995A-07D397ED8CEA}" presName="sibTrans" presStyleLbl="sibTrans2D1" presStyleIdx="3" presStyleCnt="4"/>
      <dgm:spPr/>
    </dgm:pt>
    <dgm:pt modelId="{AF97C702-5C11-B845-BF5B-AF36E075D1CE}" type="pres">
      <dgm:prSet presAssocID="{095FA49B-6C44-AB4C-995A-07D397ED8CEA}" presName="connectorText" presStyleLbl="sibTrans2D1" presStyleIdx="3" presStyleCnt="4"/>
      <dgm:spPr/>
    </dgm:pt>
    <dgm:pt modelId="{A9D7D994-3F82-AA46-A7A1-D6C9004B3F1F}" type="pres">
      <dgm:prSet presAssocID="{3F00722E-13CE-234A-A3A3-55B472CE85A3}" presName="node" presStyleLbl="node1" presStyleIdx="4" presStyleCnt="5" custScaleX="197011" custLinFactNeighborX="-15027" custLinFactNeighborY="2586">
        <dgm:presLayoutVars>
          <dgm:bulletEnabled val="1"/>
        </dgm:presLayoutVars>
      </dgm:prSet>
      <dgm:spPr/>
    </dgm:pt>
  </dgm:ptLst>
  <dgm:cxnLst>
    <dgm:cxn modelId="{F7205308-5DD0-AF44-AE5B-A3E3F63B8F49}" srcId="{1DEB4493-EDA6-F642-B116-F378E2477615}" destId="{010552BE-7F80-4947-958F-74D1396FFAB8}" srcOrd="3" destOrd="0" parTransId="{6ECAC31D-42FC-F644-A3FA-EED305FA07CF}" sibTransId="{095FA49B-6C44-AB4C-995A-07D397ED8CEA}"/>
    <dgm:cxn modelId="{80DCD518-3C2E-FE41-A8AB-3031B6A3BD8A}" type="presOf" srcId="{095FA49B-6C44-AB4C-995A-07D397ED8CEA}" destId="{2BD2F30C-D135-F048-9815-BD517120B39C}" srcOrd="0" destOrd="0" presId="urn:microsoft.com/office/officeart/2005/8/layout/process1"/>
    <dgm:cxn modelId="{63DBB425-B11E-C64F-B511-5CB4BFB118B4}" type="presOf" srcId="{3E4412E2-58B3-E94E-8468-0278F08B620E}" destId="{A91B03A9-C433-4C4D-A8BA-05E0BBA4FC9C}" srcOrd="0" destOrd="0" presId="urn:microsoft.com/office/officeart/2005/8/layout/process1"/>
    <dgm:cxn modelId="{DD55D928-BA6A-B54B-A34C-9ECC2C551233}" type="presOf" srcId="{3F00722E-13CE-234A-A3A3-55B472CE85A3}" destId="{A9D7D994-3F82-AA46-A7A1-D6C9004B3F1F}" srcOrd="0" destOrd="0" presId="urn:microsoft.com/office/officeart/2005/8/layout/process1"/>
    <dgm:cxn modelId="{9BED193E-3514-D540-816E-1C8B5F3A7689}" type="presOf" srcId="{35140E01-4E44-5540-90E6-770CB9428DD1}" destId="{A1A11F8D-D6FE-9849-84D7-5E74E0ECF55F}" srcOrd="0" destOrd="0" presId="urn:microsoft.com/office/officeart/2005/8/layout/process1"/>
    <dgm:cxn modelId="{2E635357-08E2-9E4F-BBCA-6FA0904941EB}" type="presOf" srcId="{010552BE-7F80-4947-958F-74D1396FFAB8}" destId="{A125485B-5C4B-BE43-83AD-204901F60ECA}" srcOrd="0" destOrd="0" presId="urn:microsoft.com/office/officeart/2005/8/layout/process1"/>
    <dgm:cxn modelId="{00FEE963-0A33-6540-82BA-CFD420146DE5}" type="presOf" srcId="{095FA49B-6C44-AB4C-995A-07D397ED8CEA}" destId="{AF97C702-5C11-B845-BF5B-AF36E075D1CE}" srcOrd="1" destOrd="0" presId="urn:microsoft.com/office/officeart/2005/8/layout/process1"/>
    <dgm:cxn modelId="{52575165-CCC2-6B42-B462-1AE4A23445E3}" type="presOf" srcId="{B8F76FD4-74DF-D848-92C7-E79F2F667BB1}" destId="{DE43CD3F-ECE6-7B43-AE2A-AE0368A0E8DF}" srcOrd="0" destOrd="0" presId="urn:microsoft.com/office/officeart/2005/8/layout/process1"/>
    <dgm:cxn modelId="{9C509673-4CB0-3F41-B507-6ABFD0784512}" type="presOf" srcId="{35140E01-4E44-5540-90E6-770CB9428DD1}" destId="{905809D1-0E16-A742-AAD5-0776001F8A6D}" srcOrd="1" destOrd="0" presId="urn:microsoft.com/office/officeart/2005/8/layout/process1"/>
    <dgm:cxn modelId="{E3831179-D689-3E49-A4BC-3983050B5811}" srcId="{1DEB4493-EDA6-F642-B116-F378E2477615}" destId="{3F00722E-13CE-234A-A3A3-55B472CE85A3}" srcOrd="4" destOrd="0" parTransId="{22A7EC38-EC1D-7542-BC49-B1DEA467AA7D}" sibTransId="{53DCEA5B-D01D-D548-8ED0-1C448AD1302C}"/>
    <dgm:cxn modelId="{DA4B417B-7A28-C644-84D3-6DCDAC65922B}" srcId="{1DEB4493-EDA6-F642-B116-F378E2477615}" destId="{37879098-A410-1643-9FF9-E68AA70DC58B}" srcOrd="1" destOrd="0" parTransId="{D8285608-2AB1-C94A-8A09-31C70F73DFFF}" sibTransId="{35140E01-4E44-5540-90E6-770CB9428DD1}"/>
    <dgm:cxn modelId="{F0DD787D-A517-8540-B563-2B363E326A6B}" type="presOf" srcId="{D5C5C74D-24B4-2F4C-9CCB-05453CB1F1AE}" destId="{D3253CC0-B367-C140-9992-16C583A95DD8}" srcOrd="0" destOrd="0" presId="urn:microsoft.com/office/officeart/2005/8/layout/process1"/>
    <dgm:cxn modelId="{C9DAFE89-4D95-B34E-B1C5-3A7CA3C09D23}" srcId="{1DEB4493-EDA6-F642-B116-F378E2477615}" destId="{3E4412E2-58B3-E94E-8468-0278F08B620E}" srcOrd="2" destOrd="0" parTransId="{A3C93ED0-2BA6-5744-88AF-5BF458A7F76F}" sibTransId="{CE059402-143D-B446-8373-2CB8E5144B87}"/>
    <dgm:cxn modelId="{D5A69998-6A38-4444-AF3B-CADD2F560F03}" type="presOf" srcId="{B8F76FD4-74DF-D848-92C7-E79F2F667BB1}" destId="{ABD33ED8-4598-B149-954F-3DE22B17E4F0}" srcOrd="1" destOrd="0" presId="urn:microsoft.com/office/officeart/2005/8/layout/process1"/>
    <dgm:cxn modelId="{EC77AC9D-0FF0-8F46-BA6B-E64E282C3AC1}" srcId="{1DEB4493-EDA6-F642-B116-F378E2477615}" destId="{D5C5C74D-24B4-2F4C-9CCB-05453CB1F1AE}" srcOrd="0" destOrd="0" parTransId="{02AF19F7-3628-0140-ACC9-FD5BC50586D6}" sibTransId="{B8F76FD4-74DF-D848-92C7-E79F2F667BB1}"/>
    <dgm:cxn modelId="{4C8EACDA-CCF8-3C4F-A296-6F7089A6E4E5}" type="presOf" srcId="{37879098-A410-1643-9FF9-E68AA70DC58B}" destId="{2447DAD7-773E-E342-9799-531B538D4466}" srcOrd="0" destOrd="0" presId="urn:microsoft.com/office/officeart/2005/8/layout/process1"/>
    <dgm:cxn modelId="{12178AEA-233C-F647-9756-3CEFE235D8C7}" type="presOf" srcId="{1DEB4493-EDA6-F642-B116-F378E2477615}" destId="{72CFC60D-E08A-B049-94BA-81575989B1BC}" srcOrd="0" destOrd="0" presId="urn:microsoft.com/office/officeart/2005/8/layout/process1"/>
    <dgm:cxn modelId="{DE96EDEE-6379-2341-8EB9-C49F58C11295}" type="presOf" srcId="{CE059402-143D-B446-8373-2CB8E5144B87}" destId="{CA059064-A376-434C-B412-9F70AB556F59}" srcOrd="1" destOrd="0" presId="urn:microsoft.com/office/officeart/2005/8/layout/process1"/>
    <dgm:cxn modelId="{C20269F4-A3CB-AF4B-8FFA-3A42C8EFAA1B}" type="presOf" srcId="{CE059402-143D-B446-8373-2CB8E5144B87}" destId="{AFC3E2FD-E10A-3042-9348-3060D2D14A8E}" srcOrd="0" destOrd="0" presId="urn:microsoft.com/office/officeart/2005/8/layout/process1"/>
    <dgm:cxn modelId="{B14284D0-31DC-4844-B419-2D2CD981B0B5}" type="presParOf" srcId="{72CFC60D-E08A-B049-94BA-81575989B1BC}" destId="{D3253CC0-B367-C140-9992-16C583A95DD8}" srcOrd="0" destOrd="0" presId="urn:microsoft.com/office/officeart/2005/8/layout/process1"/>
    <dgm:cxn modelId="{0F505028-335C-6D4D-A543-7916CC037EE0}" type="presParOf" srcId="{72CFC60D-E08A-B049-94BA-81575989B1BC}" destId="{DE43CD3F-ECE6-7B43-AE2A-AE0368A0E8DF}" srcOrd="1" destOrd="0" presId="urn:microsoft.com/office/officeart/2005/8/layout/process1"/>
    <dgm:cxn modelId="{2C6C5ED0-6A24-5748-A204-F27794C44BD5}" type="presParOf" srcId="{DE43CD3F-ECE6-7B43-AE2A-AE0368A0E8DF}" destId="{ABD33ED8-4598-B149-954F-3DE22B17E4F0}" srcOrd="0" destOrd="0" presId="urn:microsoft.com/office/officeart/2005/8/layout/process1"/>
    <dgm:cxn modelId="{04542A88-1CE1-A846-A2E5-C53F634C8080}" type="presParOf" srcId="{72CFC60D-E08A-B049-94BA-81575989B1BC}" destId="{2447DAD7-773E-E342-9799-531B538D4466}" srcOrd="2" destOrd="0" presId="urn:microsoft.com/office/officeart/2005/8/layout/process1"/>
    <dgm:cxn modelId="{F939ACE3-4E5E-E049-ABCF-29CDF951EAC5}" type="presParOf" srcId="{72CFC60D-E08A-B049-94BA-81575989B1BC}" destId="{A1A11F8D-D6FE-9849-84D7-5E74E0ECF55F}" srcOrd="3" destOrd="0" presId="urn:microsoft.com/office/officeart/2005/8/layout/process1"/>
    <dgm:cxn modelId="{ED3E1F25-BDCA-4749-AA04-BD3A30DC4C8A}" type="presParOf" srcId="{A1A11F8D-D6FE-9849-84D7-5E74E0ECF55F}" destId="{905809D1-0E16-A742-AAD5-0776001F8A6D}" srcOrd="0" destOrd="0" presId="urn:microsoft.com/office/officeart/2005/8/layout/process1"/>
    <dgm:cxn modelId="{7C4E58DA-1341-5A4D-9F80-A5DB2C14C9DB}" type="presParOf" srcId="{72CFC60D-E08A-B049-94BA-81575989B1BC}" destId="{A91B03A9-C433-4C4D-A8BA-05E0BBA4FC9C}" srcOrd="4" destOrd="0" presId="urn:microsoft.com/office/officeart/2005/8/layout/process1"/>
    <dgm:cxn modelId="{B7BFAE39-7EE5-9E42-BDA9-B9D861FCCB60}" type="presParOf" srcId="{72CFC60D-E08A-B049-94BA-81575989B1BC}" destId="{AFC3E2FD-E10A-3042-9348-3060D2D14A8E}" srcOrd="5" destOrd="0" presId="urn:microsoft.com/office/officeart/2005/8/layout/process1"/>
    <dgm:cxn modelId="{C3F7F30E-F6BA-9645-8821-C5A14F386FF0}" type="presParOf" srcId="{AFC3E2FD-E10A-3042-9348-3060D2D14A8E}" destId="{CA059064-A376-434C-B412-9F70AB556F59}" srcOrd="0" destOrd="0" presId="urn:microsoft.com/office/officeart/2005/8/layout/process1"/>
    <dgm:cxn modelId="{6CC3FA57-2757-E648-9CAF-F7EECF639D7D}" type="presParOf" srcId="{72CFC60D-E08A-B049-94BA-81575989B1BC}" destId="{A125485B-5C4B-BE43-83AD-204901F60ECA}" srcOrd="6" destOrd="0" presId="urn:microsoft.com/office/officeart/2005/8/layout/process1"/>
    <dgm:cxn modelId="{423E1A3D-6090-7B40-A043-52DE061B1C78}" type="presParOf" srcId="{72CFC60D-E08A-B049-94BA-81575989B1BC}" destId="{2BD2F30C-D135-F048-9815-BD517120B39C}" srcOrd="7" destOrd="0" presId="urn:microsoft.com/office/officeart/2005/8/layout/process1"/>
    <dgm:cxn modelId="{D1C3FB28-B47D-9344-ABAA-C737F1A0E7C4}" type="presParOf" srcId="{2BD2F30C-D135-F048-9815-BD517120B39C}" destId="{AF97C702-5C11-B845-BF5B-AF36E075D1CE}" srcOrd="0" destOrd="0" presId="urn:microsoft.com/office/officeart/2005/8/layout/process1"/>
    <dgm:cxn modelId="{6B731B81-1A3F-FA48-B7CB-99C5001E7914}" type="presParOf" srcId="{72CFC60D-E08A-B049-94BA-81575989B1BC}" destId="{A9D7D994-3F82-AA46-A7A1-D6C9004B3F1F}"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60FE05-2B0A-4059-902D-CEEC218106D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D03AE48-9304-4ECE-993B-CA19062EA91D}">
      <dgm:prSet/>
      <dgm:spPr/>
      <dgm:t>
        <a:bodyPr/>
        <a:lstStyle/>
        <a:p>
          <a:pPr>
            <a:lnSpc>
              <a:spcPct val="100000"/>
            </a:lnSpc>
          </a:pPr>
          <a:r>
            <a:rPr lang="en-CA" dirty="0">
              <a:solidFill>
                <a:schemeClr val="accent2"/>
              </a:solidFill>
            </a:rPr>
            <a:t>Transcriptions reviewed to identify key terms, phrases &amp; passages</a:t>
          </a:r>
          <a:endParaRPr lang="en-US" dirty="0">
            <a:solidFill>
              <a:schemeClr val="accent2"/>
            </a:solidFill>
          </a:endParaRPr>
        </a:p>
      </dgm:t>
    </dgm:pt>
    <dgm:pt modelId="{9E102786-F384-40D9-AA96-41DDEBED45E3}" type="parTrans" cxnId="{5E5F7E78-E385-412E-B5A5-9CCB5752AF2F}">
      <dgm:prSet/>
      <dgm:spPr/>
      <dgm:t>
        <a:bodyPr/>
        <a:lstStyle/>
        <a:p>
          <a:endParaRPr lang="en-US"/>
        </a:p>
      </dgm:t>
    </dgm:pt>
    <dgm:pt modelId="{8264DDDC-A873-42A0-B06F-0F82DB66E699}" type="sibTrans" cxnId="{5E5F7E78-E385-412E-B5A5-9CCB5752AF2F}">
      <dgm:prSet/>
      <dgm:spPr/>
      <dgm:t>
        <a:bodyPr/>
        <a:lstStyle/>
        <a:p>
          <a:endParaRPr lang="en-US"/>
        </a:p>
      </dgm:t>
    </dgm:pt>
    <dgm:pt modelId="{3A8C8D9B-0507-4287-B065-3030A74107E1}">
      <dgm:prSet/>
      <dgm:spPr/>
      <dgm:t>
        <a:bodyPr/>
        <a:lstStyle/>
        <a:p>
          <a:pPr>
            <a:lnSpc>
              <a:spcPct val="100000"/>
            </a:lnSpc>
          </a:pPr>
          <a:r>
            <a:rPr lang="en-CA" dirty="0">
              <a:solidFill>
                <a:schemeClr val="accent2"/>
              </a:solidFill>
            </a:rPr>
            <a:t>Codes created to label chosen sections of data</a:t>
          </a:r>
          <a:endParaRPr lang="en-US" dirty="0">
            <a:solidFill>
              <a:schemeClr val="accent2"/>
            </a:solidFill>
          </a:endParaRPr>
        </a:p>
      </dgm:t>
    </dgm:pt>
    <dgm:pt modelId="{77B71FCC-7336-4948-9157-6DB879C6ADBD}" type="parTrans" cxnId="{1EBD94EB-0FA7-4695-A504-A8036A2221EC}">
      <dgm:prSet/>
      <dgm:spPr/>
      <dgm:t>
        <a:bodyPr/>
        <a:lstStyle/>
        <a:p>
          <a:endParaRPr lang="en-US"/>
        </a:p>
      </dgm:t>
    </dgm:pt>
    <dgm:pt modelId="{3693EF19-3D8F-4F92-8E40-7D36ACBF80E8}" type="sibTrans" cxnId="{1EBD94EB-0FA7-4695-A504-A8036A2221EC}">
      <dgm:prSet/>
      <dgm:spPr/>
      <dgm:t>
        <a:bodyPr/>
        <a:lstStyle/>
        <a:p>
          <a:endParaRPr lang="en-US"/>
        </a:p>
      </dgm:t>
    </dgm:pt>
    <dgm:pt modelId="{38D37B54-044D-4FC5-9BBF-A61E688502A9}">
      <dgm:prSet/>
      <dgm:spPr/>
      <dgm:t>
        <a:bodyPr/>
        <a:lstStyle/>
        <a:p>
          <a:pPr>
            <a:lnSpc>
              <a:spcPct val="100000"/>
            </a:lnSpc>
          </a:pPr>
          <a:r>
            <a:rPr lang="en-CA" dirty="0">
              <a:solidFill>
                <a:schemeClr val="accent2"/>
              </a:solidFill>
            </a:rPr>
            <a:t>Coded data reviewed to identify themes</a:t>
          </a:r>
          <a:endParaRPr lang="en-US" dirty="0">
            <a:solidFill>
              <a:schemeClr val="accent2"/>
            </a:solidFill>
          </a:endParaRPr>
        </a:p>
      </dgm:t>
    </dgm:pt>
    <dgm:pt modelId="{01DB071D-A2BD-40C6-A603-24B549C90312}" type="parTrans" cxnId="{CBA1831C-FBA3-41D9-93A9-DD9F05F341BF}">
      <dgm:prSet/>
      <dgm:spPr/>
      <dgm:t>
        <a:bodyPr/>
        <a:lstStyle/>
        <a:p>
          <a:endParaRPr lang="en-US"/>
        </a:p>
      </dgm:t>
    </dgm:pt>
    <dgm:pt modelId="{FEF24771-AD67-43A0-94C7-D1C4CF89A8D9}" type="sibTrans" cxnId="{CBA1831C-FBA3-41D9-93A9-DD9F05F341BF}">
      <dgm:prSet/>
      <dgm:spPr/>
      <dgm:t>
        <a:bodyPr/>
        <a:lstStyle/>
        <a:p>
          <a:endParaRPr lang="en-US"/>
        </a:p>
      </dgm:t>
    </dgm:pt>
    <dgm:pt modelId="{5A966E92-F339-4E44-A0F7-53B8442AC76E}">
      <dgm:prSet/>
      <dgm:spPr/>
      <dgm:t>
        <a:bodyPr/>
        <a:lstStyle/>
        <a:p>
          <a:pPr>
            <a:lnSpc>
              <a:spcPct val="100000"/>
            </a:lnSpc>
          </a:pPr>
          <a:r>
            <a:rPr lang="en-CA" dirty="0">
              <a:solidFill>
                <a:schemeClr val="accent2"/>
              </a:solidFill>
            </a:rPr>
            <a:t>Themes reviewed to ensure accuracy and usefulness</a:t>
          </a:r>
          <a:endParaRPr lang="en-US" dirty="0">
            <a:solidFill>
              <a:schemeClr val="accent2"/>
            </a:solidFill>
          </a:endParaRPr>
        </a:p>
      </dgm:t>
    </dgm:pt>
    <dgm:pt modelId="{44CAD857-F9C8-4083-B5DE-EC8B15E57681}" type="parTrans" cxnId="{77C45674-6309-4846-BE97-8670ADAAB40B}">
      <dgm:prSet/>
      <dgm:spPr/>
      <dgm:t>
        <a:bodyPr/>
        <a:lstStyle/>
        <a:p>
          <a:endParaRPr lang="en-US"/>
        </a:p>
      </dgm:t>
    </dgm:pt>
    <dgm:pt modelId="{4BCD2D61-A3E5-48F8-8A80-51F4381DB707}" type="sibTrans" cxnId="{77C45674-6309-4846-BE97-8670ADAAB40B}">
      <dgm:prSet/>
      <dgm:spPr/>
      <dgm:t>
        <a:bodyPr/>
        <a:lstStyle/>
        <a:p>
          <a:endParaRPr lang="en-US"/>
        </a:p>
      </dgm:t>
    </dgm:pt>
    <dgm:pt modelId="{0C4215CC-EF75-F444-B922-662CCBED549A}">
      <dgm:prSet/>
      <dgm:spPr/>
      <dgm:t>
        <a:bodyPr/>
        <a:lstStyle/>
        <a:p>
          <a:pPr>
            <a:lnSpc>
              <a:spcPct val="100000"/>
            </a:lnSpc>
          </a:pPr>
          <a:r>
            <a:rPr lang="en-US" dirty="0">
              <a:solidFill>
                <a:schemeClr val="accent2"/>
              </a:solidFill>
            </a:rPr>
            <a:t>Categories and subcategories created  </a:t>
          </a:r>
        </a:p>
      </dgm:t>
    </dgm:pt>
    <dgm:pt modelId="{B3D215D8-D11A-274E-A1C7-3C1A8D59BE3A}" type="parTrans" cxnId="{14A2750D-79C2-1642-88D2-B6ED020F2C13}">
      <dgm:prSet/>
      <dgm:spPr/>
      <dgm:t>
        <a:bodyPr/>
        <a:lstStyle/>
        <a:p>
          <a:endParaRPr lang="en-US"/>
        </a:p>
      </dgm:t>
    </dgm:pt>
    <dgm:pt modelId="{CF469587-FC36-7A46-801B-94080571D6A4}" type="sibTrans" cxnId="{14A2750D-79C2-1642-88D2-B6ED020F2C13}">
      <dgm:prSet/>
      <dgm:spPr/>
      <dgm:t>
        <a:bodyPr/>
        <a:lstStyle/>
        <a:p>
          <a:endParaRPr lang="en-US"/>
        </a:p>
      </dgm:t>
    </dgm:pt>
    <dgm:pt modelId="{EC1DAC17-DAF7-47A4-8C6F-9FABACC68920}" type="pres">
      <dgm:prSet presAssocID="{BB60FE05-2B0A-4059-902D-CEEC218106D0}" presName="root" presStyleCnt="0">
        <dgm:presLayoutVars>
          <dgm:dir/>
          <dgm:resizeHandles val="exact"/>
        </dgm:presLayoutVars>
      </dgm:prSet>
      <dgm:spPr/>
    </dgm:pt>
    <dgm:pt modelId="{788D492D-538C-4132-9160-72C62A78F27C}" type="pres">
      <dgm:prSet presAssocID="{8D03AE48-9304-4ECE-993B-CA19062EA91D}" presName="compNode" presStyleCnt="0"/>
      <dgm:spPr/>
    </dgm:pt>
    <dgm:pt modelId="{7A5600E3-7493-481D-B4B5-19296FA3D5FF}" type="pres">
      <dgm:prSet presAssocID="{8D03AE48-9304-4ECE-993B-CA19062EA91D}" presName="bgRect" presStyleLbl="bgShp" presStyleIdx="0" presStyleCnt="5" custLinFactNeighborX="740" custLinFactNeighborY="-26023"/>
      <dgm:spPr/>
    </dgm:pt>
    <dgm:pt modelId="{1ABD3DA2-BAA7-480B-BBBA-AF1838BB5ED9}" type="pres">
      <dgm:prSet presAssocID="{8D03AE48-9304-4ECE-993B-CA19062EA91D}"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ret Right with solid fill"/>
        </a:ext>
      </dgm:extLst>
    </dgm:pt>
    <dgm:pt modelId="{31ACC864-FA7A-483C-966C-8559434859D2}" type="pres">
      <dgm:prSet presAssocID="{8D03AE48-9304-4ECE-993B-CA19062EA91D}" presName="spaceRect" presStyleCnt="0"/>
      <dgm:spPr/>
    </dgm:pt>
    <dgm:pt modelId="{17F4949F-3B29-4C00-A733-3497D969C1D8}" type="pres">
      <dgm:prSet presAssocID="{8D03AE48-9304-4ECE-993B-CA19062EA91D}" presName="parTx" presStyleLbl="revTx" presStyleIdx="0" presStyleCnt="5">
        <dgm:presLayoutVars>
          <dgm:chMax val="0"/>
          <dgm:chPref val="0"/>
        </dgm:presLayoutVars>
      </dgm:prSet>
      <dgm:spPr/>
    </dgm:pt>
    <dgm:pt modelId="{30877105-4C8D-4FB6-A818-F19089A90262}" type="pres">
      <dgm:prSet presAssocID="{8264DDDC-A873-42A0-B06F-0F82DB66E699}" presName="sibTrans" presStyleCnt="0"/>
      <dgm:spPr/>
    </dgm:pt>
    <dgm:pt modelId="{F918ECEC-CA05-4FB6-8212-047256D5F5D9}" type="pres">
      <dgm:prSet presAssocID="{3A8C8D9B-0507-4287-B065-3030A74107E1}" presName="compNode" presStyleCnt="0"/>
      <dgm:spPr/>
    </dgm:pt>
    <dgm:pt modelId="{A6966013-B8C9-4B8A-8B44-561466A3E2DA}" type="pres">
      <dgm:prSet presAssocID="{3A8C8D9B-0507-4287-B065-3030A74107E1}" presName="bgRect" presStyleLbl="bgShp" presStyleIdx="1" presStyleCnt="5"/>
      <dgm:spPr/>
    </dgm:pt>
    <dgm:pt modelId="{7504A843-6CF7-48F7-922F-3292E3C63536}" type="pres">
      <dgm:prSet presAssocID="{3A8C8D9B-0507-4287-B065-3030A74107E1}" presName="iconRect" presStyleLbl="node1" presStyleIdx="1" presStyleCnt="5"/>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abel"/>
        </a:ext>
      </dgm:extLst>
    </dgm:pt>
    <dgm:pt modelId="{3ED5FAC0-4128-455D-8286-9D620BA377CE}" type="pres">
      <dgm:prSet presAssocID="{3A8C8D9B-0507-4287-B065-3030A74107E1}" presName="spaceRect" presStyleCnt="0"/>
      <dgm:spPr/>
    </dgm:pt>
    <dgm:pt modelId="{953E06F1-440A-47E7-9DB6-B5E208590912}" type="pres">
      <dgm:prSet presAssocID="{3A8C8D9B-0507-4287-B065-3030A74107E1}" presName="parTx" presStyleLbl="revTx" presStyleIdx="1" presStyleCnt="5">
        <dgm:presLayoutVars>
          <dgm:chMax val="0"/>
          <dgm:chPref val="0"/>
        </dgm:presLayoutVars>
      </dgm:prSet>
      <dgm:spPr/>
    </dgm:pt>
    <dgm:pt modelId="{8F2ADF63-80AF-451C-B980-C477EDDCBE8B}" type="pres">
      <dgm:prSet presAssocID="{3693EF19-3D8F-4F92-8E40-7D36ACBF80E8}" presName="sibTrans" presStyleCnt="0"/>
      <dgm:spPr/>
    </dgm:pt>
    <dgm:pt modelId="{BA341A78-DBAA-4188-978E-CA8A987E7D62}" type="pres">
      <dgm:prSet presAssocID="{38D37B54-044D-4FC5-9BBF-A61E688502A9}" presName="compNode" presStyleCnt="0"/>
      <dgm:spPr/>
    </dgm:pt>
    <dgm:pt modelId="{74C9EC63-003E-4366-BF56-FBCF86543B18}" type="pres">
      <dgm:prSet presAssocID="{38D37B54-044D-4FC5-9BBF-A61E688502A9}" presName="bgRect" presStyleLbl="bgShp" presStyleIdx="2" presStyleCnt="5"/>
      <dgm:spPr/>
    </dgm:pt>
    <dgm:pt modelId="{792F370D-CB41-4D39-ADA1-FC7C584DE4C6}" type="pres">
      <dgm:prSet presAssocID="{38D37B54-044D-4FC5-9BBF-A61E688502A9}" presName="iconRect" presStyleLbl="node1" presStyleIdx="2" presStyleCnt="5"/>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orkflow"/>
        </a:ext>
      </dgm:extLst>
    </dgm:pt>
    <dgm:pt modelId="{9B934061-564F-4AF5-A230-4F72FD3ABD99}" type="pres">
      <dgm:prSet presAssocID="{38D37B54-044D-4FC5-9BBF-A61E688502A9}" presName="spaceRect" presStyleCnt="0"/>
      <dgm:spPr/>
    </dgm:pt>
    <dgm:pt modelId="{E01A1241-872C-44E4-BC72-5FB906579456}" type="pres">
      <dgm:prSet presAssocID="{38D37B54-044D-4FC5-9BBF-A61E688502A9}" presName="parTx" presStyleLbl="revTx" presStyleIdx="2" presStyleCnt="5">
        <dgm:presLayoutVars>
          <dgm:chMax val="0"/>
          <dgm:chPref val="0"/>
        </dgm:presLayoutVars>
      </dgm:prSet>
      <dgm:spPr/>
    </dgm:pt>
    <dgm:pt modelId="{58F5F65C-A556-4FC4-B68B-B26361A33783}" type="pres">
      <dgm:prSet presAssocID="{FEF24771-AD67-43A0-94C7-D1C4CF89A8D9}" presName="sibTrans" presStyleCnt="0"/>
      <dgm:spPr/>
    </dgm:pt>
    <dgm:pt modelId="{5CCE715D-F40C-475C-B845-10C90B9CC9A7}" type="pres">
      <dgm:prSet presAssocID="{5A966E92-F339-4E44-A0F7-53B8442AC76E}" presName="compNode" presStyleCnt="0"/>
      <dgm:spPr/>
    </dgm:pt>
    <dgm:pt modelId="{954B968C-DAD7-46C8-82B0-46AFF5112351}" type="pres">
      <dgm:prSet presAssocID="{5A966E92-F339-4E44-A0F7-53B8442AC76E}" presName="bgRect" presStyleLbl="bgShp" presStyleIdx="3" presStyleCnt="5"/>
      <dgm:spPr/>
    </dgm:pt>
    <dgm:pt modelId="{FE727067-7030-4498-B722-708D369042C2}" type="pres">
      <dgm:prSet presAssocID="{5A966E92-F339-4E44-A0F7-53B8442AC76E}" presName="iconRect" presStyleLbl="node1" presStyleIdx="3" presStyleCnt="5"/>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A8A26075-D8A6-4A02-BA82-D5558F417912}" type="pres">
      <dgm:prSet presAssocID="{5A966E92-F339-4E44-A0F7-53B8442AC76E}" presName="spaceRect" presStyleCnt="0"/>
      <dgm:spPr/>
    </dgm:pt>
    <dgm:pt modelId="{79AECD8C-4D55-486C-81AA-BE1B8506C476}" type="pres">
      <dgm:prSet presAssocID="{5A966E92-F339-4E44-A0F7-53B8442AC76E}" presName="parTx" presStyleLbl="revTx" presStyleIdx="3" presStyleCnt="5">
        <dgm:presLayoutVars>
          <dgm:chMax val="0"/>
          <dgm:chPref val="0"/>
        </dgm:presLayoutVars>
      </dgm:prSet>
      <dgm:spPr/>
    </dgm:pt>
    <dgm:pt modelId="{C16EF4F0-9D2B-B941-AD00-13E1BDF3644E}" type="pres">
      <dgm:prSet presAssocID="{4BCD2D61-A3E5-48F8-8A80-51F4381DB707}" presName="sibTrans" presStyleCnt="0"/>
      <dgm:spPr/>
    </dgm:pt>
    <dgm:pt modelId="{908B0965-A086-B442-A00F-9CFA6EF6AF42}" type="pres">
      <dgm:prSet presAssocID="{0C4215CC-EF75-F444-B922-662CCBED549A}" presName="compNode" presStyleCnt="0"/>
      <dgm:spPr/>
    </dgm:pt>
    <dgm:pt modelId="{2CCAFB93-AF63-F748-975F-C88DD9F939B7}" type="pres">
      <dgm:prSet presAssocID="{0C4215CC-EF75-F444-B922-662CCBED549A}" presName="bgRect" presStyleLbl="bgShp" presStyleIdx="4" presStyleCnt="5"/>
      <dgm:spPr/>
    </dgm:pt>
    <dgm:pt modelId="{AA9843C5-F904-6846-82FA-DA25E7408D27}" type="pres">
      <dgm:prSet presAssocID="{0C4215CC-EF75-F444-B922-662CCBED549A}" presName="iconRect" presStyleLbl="node1" presStyleIdx="4" presStyleCnt="5"/>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111B1BE1-D148-E240-BEDB-5D5DE55C1347}" type="pres">
      <dgm:prSet presAssocID="{0C4215CC-EF75-F444-B922-662CCBED549A}" presName="spaceRect" presStyleCnt="0"/>
      <dgm:spPr/>
    </dgm:pt>
    <dgm:pt modelId="{D2559C46-4986-5E40-AF0A-9E84A0A22822}" type="pres">
      <dgm:prSet presAssocID="{0C4215CC-EF75-F444-B922-662CCBED549A}" presName="parTx" presStyleLbl="revTx" presStyleIdx="4" presStyleCnt="5">
        <dgm:presLayoutVars>
          <dgm:chMax val="0"/>
          <dgm:chPref val="0"/>
        </dgm:presLayoutVars>
      </dgm:prSet>
      <dgm:spPr/>
    </dgm:pt>
  </dgm:ptLst>
  <dgm:cxnLst>
    <dgm:cxn modelId="{14A2750D-79C2-1642-88D2-B6ED020F2C13}" srcId="{BB60FE05-2B0A-4059-902D-CEEC218106D0}" destId="{0C4215CC-EF75-F444-B922-662CCBED549A}" srcOrd="4" destOrd="0" parTransId="{B3D215D8-D11A-274E-A1C7-3C1A8D59BE3A}" sibTransId="{CF469587-FC36-7A46-801B-94080571D6A4}"/>
    <dgm:cxn modelId="{CBA1831C-FBA3-41D9-93A9-DD9F05F341BF}" srcId="{BB60FE05-2B0A-4059-902D-CEEC218106D0}" destId="{38D37B54-044D-4FC5-9BBF-A61E688502A9}" srcOrd="2" destOrd="0" parTransId="{01DB071D-A2BD-40C6-A603-24B549C90312}" sibTransId="{FEF24771-AD67-43A0-94C7-D1C4CF89A8D9}"/>
    <dgm:cxn modelId="{4222A12C-1CBE-C141-8DEF-5AD00E50D38B}" type="presOf" srcId="{0C4215CC-EF75-F444-B922-662CCBED549A}" destId="{D2559C46-4986-5E40-AF0A-9E84A0A22822}" srcOrd="0" destOrd="0" presId="urn:microsoft.com/office/officeart/2018/2/layout/IconVerticalSolidList"/>
    <dgm:cxn modelId="{964B033A-ACB5-40A5-A164-A58EF2BB99FE}" type="presOf" srcId="{5A966E92-F339-4E44-A0F7-53B8442AC76E}" destId="{79AECD8C-4D55-486C-81AA-BE1B8506C476}" srcOrd="0" destOrd="0" presId="urn:microsoft.com/office/officeart/2018/2/layout/IconVerticalSolidList"/>
    <dgm:cxn modelId="{1BFA6841-B878-47D7-8179-FB033B9F0D49}" type="presOf" srcId="{BB60FE05-2B0A-4059-902D-CEEC218106D0}" destId="{EC1DAC17-DAF7-47A4-8C6F-9FABACC68920}" srcOrd="0" destOrd="0" presId="urn:microsoft.com/office/officeart/2018/2/layout/IconVerticalSolidList"/>
    <dgm:cxn modelId="{77C45674-6309-4846-BE97-8670ADAAB40B}" srcId="{BB60FE05-2B0A-4059-902D-CEEC218106D0}" destId="{5A966E92-F339-4E44-A0F7-53B8442AC76E}" srcOrd="3" destOrd="0" parTransId="{44CAD857-F9C8-4083-B5DE-EC8B15E57681}" sibTransId="{4BCD2D61-A3E5-48F8-8A80-51F4381DB707}"/>
    <dgm:cxn modelId="{5E5F7E78-E385-412E-B5A5-9CCB5752AF2F}" srcId="{BB60FE05-2B0A-4059-902D-CEEC218106D0}" destId="{8D03AE48-9304-4ECE-993B-CA19062EA91D}" srcOrd="0" destOrd="0" parTransId="{9E102786-F384-40D9-AA96-41DDEBED45E3}" sibTransId="{8264DDDC-A873-42A0-B06F-0F82DB66E699}"/>
    <dgm:cxn modelId="{4495D8A8-DFDC-4C7D-82AF-EE09C822C114}" type="presOf" srcId="{38D37B54-044D-4FC5-9BBF-A61E688502A9}" destId="{E01A1241-872C-44E4-BC72-5FB906579456}" srcOrd="0" destOrd="0" presId="urn:microsoft.com/office/officeart/2018/2/layout/IconVerticalSolidList"/>
    <dgm:cxn modelId="{94CCBAAC-E288-4593-B28A-11813AD2323A}" type="presOf" srcId="{8D03AE48-9304-4ECE-993B-CA19062EA91D}" destId="{17F4949F-3B29-4C00-A733-3497D969C1D8}" srcOrd="0" destOrd="0" presId="urn:microsoft.com/office/officeart/2018/2/layout/IconVerticalSolidList"/>
    <dgm:cxn modelId="{5493DCCC-EC07-433A-8F3D-267BA626E333}" type="presOf" srcId="{3A8C8D9B-0507-4287-B065-3030A74107E1}" destId="{953E06F1-440A-47E7-9DB6-B5E208590912}" srcOrd="0" destOrd="0" presId="urn:microsoft.com/office/officeart/2018/2/layout/IconVerticalSolidList"/>
    <dgm:cxn modelId="{1EBD94EB-0FA7-4695-A504-A8036A2221EC}" srcId="{BB60FE05-2B0A-4059-902D-CEEC218106D0}" destId="{3A8C8D9B-0507-4287-B065-3030A74107E1}" srcOrd="1" destOrd="0" parTransId="{77B71FCC-7336-4948-9157-6DB879C6ADBD}" sibTransId="{3693EF19-3D8F-4F92-8E40-7D36ACBF80E8}"/>
    <dgm:cxn modelId="{3C771C66-DCDC-45E4-BA9D-99641D799D30}" type="presParOf" srcId="{EC1DAC17-DAF7-47A4-8C6F-9FABACC68920}" destId="{788D492D-538C-4132-9160-72C62A78F27C}" srcOrd="0" destOrd="0" presId="urn:microsoft.com/office/officeart/2018/2/layout/IconVerticalSolidList"/>
    <dgm:cxn modelId="{5A97C12E-F279-4DAA-9858-2F47A65A6850}" type="presParOf" srcId="{788D492D-538C-4132-9160-72C62A78F27C}" destId="{7A5600E3-7493-481D-B4B5-19296FA3D5FF}" srcOrd="0" destOrd="0" presId="urn:microsoft.com/office/officeart/2018/2/layout/IconVerticalSolidList"/>
    <dgm:cxn modelId="{10F51CCD-3972-4281-B045-57DC3DD70ED0}" type="presParOf" srcId="{788D492D-538C-4132-9160-72C62A78F27C}" destId="{1ABD3DA2-BAA7-480B-BBBA-AF1838BB5ED9}" srcOrd="1" destOrd="0" presId="urn:microsoft.com/office/officeart/2018/2/layout/IconVerticalSolidList"/>
    <dgm:cxn modelId="{1BBBE4EC-0DFD-4A27-A6A0-80369CCD393B}" type="presParOf" srcId="{788D492D-538C-4132-9160-72C62A78F27C}" destId="{31ACC864-FA7A-483C-966C-8559434859D2}" srcOrd="2" destOrd="0" presId="urn:microsoft.com/office/officeart/2018/2/layout/IconVerticalSolidList"/>
    <dgm:cxn modelId="{D421096F-4B79-4BE8-BA5F-71EFC335D389}" type="presParOf" srcId="{788D492D-538C-4132-9160-72C62A78F27C}" destId="{17F4949F-3B29-4C00-A733-3497D969C1D8}" srcOrd="3" destOrd="0" presId="urn:microsoft.com/office/officeart/2018/2/layout/IconVerticalSolidList"/>
    <dgm:cxn modelId="{AF5EEE8E-97C5-4244-928E-C9A83FBCB850}" type="presParOf" srcId="{EC1DAC17-DAF7-47A4-8C6F-9FABACC68920}" destId="{30877105-4C8D-4FB6-A818-F19089A90262}" srcOrd="1" destOrd="0" presId="urn:microsoft.com/office/officeart/2018/2/layout/IconVerticalSolidList"/>
    <dgm:cxn modelId="{9BF236FC-6C42-4B00-A3CA-A6C7AABA38B4}" type="presParOf" srcId="{EC1DAC17-DAF7-47A4-8C6F-9FABACC68920}" destId="{F918ECEC-CA05-4FB6-8212-047256D5F5D9}" srcOrd="2" destOrd="0" presId="urn:microsoft.com/office/officeart/2018/2/layout/IconVerticalSolidList"/>
    <dgm:cxn modelId="{A3CC28AD-AEB3-495D-872B-4D37D52BF29B}" type="presParOf" srcId="{F918ECEC-CA05-4FB6-8212-047256D5F5D9}" destId="{A6966013-B8C9-4B8A-8B44-561466A3E2DA}" srcOrd="0" destOrd="0" presId="urn:microsoft.com/office/officeart/2018/2/layout/IconVerticalSolidList"/>
    <dgm:cxn modelId="{9E4398DC-2AFA-4BDE-BBD6-80F368A15AE6}" type="presParOf" srcId="{F918ECEC-CA05-4FB6-8212-047256D5F5D9}" destId="{7504A843-6CF7-48F7-922F-3292E3C63536}" srcOrd="1" destOrd="0" presId="urn:microsoft.com/office/officeart/2018/2/layout/IconVerticalSolidList"/>
    <dgm:cxn modelId="{BF158ECC-0A32-45CB-A72E-90F7376E16F8}" type="presParOf" srcId="{F918ECEC-CA05-4FB6-8212-047256D5F5D9}" destId="{3ED5FAC0-4128-455D-8286-9D620BA377CE}" srcOrd="2" destOrd="0" presId="urn:microsoft.com/office/officeart/2018/2/layout/IconVerticalSolidList"/>
    <dgm:cxn modelId="{E605A01E-4949-4F50-A9C2-4393CC02A064}" type="presParOf" srcId="{F918ECEC-CA05-4FB6-8212-047256D5F5D9}" destId="{953E06F1-440A-47E7-9DB6-B5E208590912}" srcOrd="3" destOrd="0" presId="urn:microsoft.com/office/officeart/2018/2/layout/IconVerticalSolidList"/>
    <dgm:cxn modelId="{67D26729-5C0C-4CAF-838F-87B362ED2A4A}" type="presParOf" srcId="{EC1DAC17-DAF7-47A4-8C6F-9FABACC68920}" destId="{8F2ADF63-80AF-451C-B980-C477EDDCBE8B}" srcOrd="3" destOrd="0" presId="urn:microsoft.com/office/officeart/2018/2/layout/IconVerticalSolidList"/>
    <dgm:cxn modelId="{ABB50803-9E3E-4B29-809F-4C321946458E}" type="presParOf" srcId="{EC1DAC17-DAF7-47A4-8C6F-9FABACC68920}" destId="{BA341A78-DBAA-4188-978E-CA8A987E7D62}" srcOrd="4" destOrd="0" presId="urn:microsoft.com/office/officeart/2018/2/layout/IconVerticalSolidList"/>
    <dgm:cxn modelId="{5055B1B2-E5EC-4EB4-88C6-7A602FCB351A}" type="presParOf" srcId="{BA341A78-DBAA-4188-978E-CA8A987E7D62}" destId="{74C9EC63-003E-4366-BF56-FBCF86543B18}" srcOrd="0" destOrd="0" presId="urn:microsoft.com/office/officeart/2018/2/layout/IconVerticalSolidList"/>
    <dgm:cxn modelId="{625A7AC5-9E80-4C37-8223-3FD052A8949C}" type="presParOf" srcId="{BA341A78-DBAA-4188-978E-CA8A987E7D62}" destId="{792F370D-CB41-4D39-ADA1-FC7C584DE4C6}" srcOrd="1" destOrd="0" presId="urn:microsoft.com/office/officeart/2018/2/layout/IconVerticalSolidList"/>
    <dgm:cxn modelId="{A1527F94-2680-43AF-8E6D-64658D5BB53D}" type="presParOf" srcId="{BA341A78-DBAA-4188-978E-CA8A987E7D62}" destId="{9B934061-564F-4AF5-A230-4F72FD3ABD99}" srcOrd="2" destOrd="0" presId="urn:microsoft.com/office/officeart/2018/2/layout/IconVerticalSolidList"/>
    <dgm:cxn modelId="{A2B8A3D6-8F5F-4F64-95A7-6E6C9E62C6E5}" type="presParOf" srcId="{BA341A78-DBAA-4188-978E-CA8A987E7D62}" destId="{E01A1241-872C-44E4-BC72-5FB906579456}" srcOrd="3" destOrd="0" presId="urn:microsoft.com/office/officeart/2018/2/layout/IconVerticalSolidList"/>
    <dgm:cxn modelId="{7F8C24A4-A1AA-4B3B-B890-C4DBBF518899}" type="presParOf" srcId="{EC1DAC17-DAF7-47A4-8C6F-9FABACC68920}" destId="{58F5F65C-A556-4FC4-B68B-B26361A33783}" srcOrd="5" destOrd="0" presId="urn:microsoft.com/office/officeart/2018/2/layout/IconVerticalSolidList"/>
    <dgm:cxn modelId="{745CCD49-1263-4CD2-A740-2319D2381311}" type="presParOf" srcId="{EC1DAC17-DAF7-47A4-8C6F-9FABACC68920}" destId="{5CCE715D-F40C-475C-B845-10C90B9CC9A7}" srcOrd="6" destOrd="0" presId="urn:microsoft.com/office/officeart/2018/2/layout/IconVerticalSolidList"/>
    <dgm:cxn modelId="{BACE1551-AE61-48EC-8482-6966F53007AE}" type="presParOf" srcId="{5CCE715D-F40C-475C-B845-10C90B9CC9A7}" destId="{954B968C-DAD7-46C8-82B0-46AFF5112351}" srcOrd="0" destOrd="0" presId="urn:microsoft.com/office/officeart/2018/2/layout/IconVerticalSolidList"/>
    <dgm:cxn modelId="{B942BBA1-B30E-4649-875B-3F243D8265DA}" type="presParOf" srcId="{5CCE715D-F40C-475C-B845-10C90B9CC9A7}" destId="{FE727067-7030-4498-B722-708D369042C2}" srcOrd="1" destOrd="0" presId="urn:microsoft.com/office/officeart/2018/2/layout/IconVerticalSolidList"/>
    <dgm:cxn modelId="{69395E69-CC45-42F4-A872-4EC8425B9C59}" type="presParOf" srcId="{5CCE715D-F40C-475C-B845-10C90B9CC9A7}" destId="{A8A26075-D8A6-4A02-BA82-D5558F417912}" srcOrd="2" destOrd="0" presId="urn:microsoft.com/office/officeart/2018/2/layout/IconVerticalSolidList"/>
    <dgm:cxn modelId="{7806DD20-6EF6-455A-865B-6BF17E67D0D0}" type="presParOf" srcId="{5CCE715D-F40C-475C-B845-10C90B9CC9A7}" destId="{79AECD8C-4D55-486C-81AA-BE1B8506C476}" srcOrd="3" destOrd="0" presId="urn:microsoft.com/office/officeart/2018/2/layout/IconVerticalSolidList"/>
    <dgm:cxn modelId="{C8645D5E-73D7-0F49-B72C-EA577A8C11A4}" type="presParOf" srcId="{EC1DAC17-DAF7-47A4-8C6F-9FABACC68920}" destId="{C16EF4F0-9D2B-B941-AD00-13E1BDF3644E}" srcOrd="7" destOrd="0" presId="urn:microsoft.com/office/officeart/2018/2/layout/IconVerticalSolidList"/>
    <dgm:cxn modelId="{1A57D4E2-562B-2D49-B5BB-966EEEE42D36}" type="presParOf" srcId="{EC1DAC17-DAF7-47A4-8C6F-9FABACC68920}" destId="{908B0965-A086-B442-A00F-9CFA6EF6AF42}" srcOrd="8" destOrd="0" presId="urn:microsoft.com/office/officeart/2018/2/layout/IconVerticalSolidList"/>
    <dgm:cxn modelId="{5EDEB760-3139-4A42-83E2-736A084AF1BC}" type="presParOf" srcId="{908B0965-A086-B442-A00F-9CFA6EF6AF42}" destId="{2CCAFB93-AF63-F748-975F-C88DD9F939B7}" srcOrd="0" destOrd="0" presId="urn:microsoft.com/office/officeart/2018/2/layout/IconVerticalSolidList"/>
    <dgm:cxn modelId="{6E2896B4-417D-6845-ABC1-8A0A6AA738DA}" type="presParOf" srcId="{908B0965-A086-B442-A00F-9CFA6EF6AF42}" destId="{AA9843C5-F904-6846-82FA-DA25E7408D27}" srcOrd="1" destOrd="0" presId="urn:microsoft.com/office/officeart/2018/2/layout/IconVerticalSolidList"/>
    <dgm:cxn modelId="{7A81B279-4479-7348-B076-8AFE1B7DEF3A}" type="presParOf" srcId="{908B0965-A086-B442-A00F-9CFA6EF6AF42}" destId="{111B1BE1-D148-E240-BEDB-5D5DE55C1347}" srcOrd="2" destOrd="0" presId="urn:microsoft.com/office/officeart/2018/2/layout/IconVerticalSolidList"/>
    <dgm:cxn modelId="{083C2FE6-9415-4E4C-9F2C-FAC9F4EFEC0A}" type="presParOf" srcId="{908B0965-A086-B442-A00F-9CFA6EF6AF42}" destId="{D2559C46-4986-5E40-AF0A-9E84A0A22822}"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1B6B0D-F4B1-E746-BF3B-47409155BFA7}"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7E06E44F-7C14-AC47-B352-1767276900A2}">
      <dgm:prSet phldrT="[Text]"/>
      <dgm:spPr/>
      <dgm:t>
        <a:bodyPr/>
        <a:lstStyle/>
        <a:p>
          <a:r>
            <a:rPr lang="en-US" dirty="0"/>
            <a:t>Background</a:t>
          </a:r>
        </a:p>
      </dgm:t>
    </dgm:pt>
    <dgm:pt modelId="{2A3EF11C-5FCD-1141-A659-4CE4A36A7B63}" type="parTrans" cxnId="{96215970-D99D-E346-B63A-8D8B0DC07C49}">
      <dgm:prSet/>
      <dgm:spPr/>
      <dgm:t>
        <a:bodyPr/>
        <a:lstStyle/>
        <a:p>
          <a:endParaRPr lang="en-US"/>
        </a:p>
      </dgm:t>
    </dgm:pt>
    <dgm:pt modelId="{DCC1E225-AD92-4B4F-978E-38888566A1E0}" type="sibTrans" cxnId="{96215970-D99D-E346-B63A-8D8B0DC07C49}">
      <dgm:prSet/>
      <dgm:spPr/>
      <dgm:t>
        <a:bodyPr/>
        <a:lstStyle/>
        <a:p>
          <a:endParaRPr lang="en-US"/>
        </a:p>
      </dgm:t>
    </dgm:pt>
    <dgm:pt modelId="{547F0DE6-B7DA-A741-A2A5-CB25B2D7BEAC}">
      <dgm:prSet phldrT="[Text]"/>
      <dgm:spPr/>
      <dgm:t>
        <a:bodyPr/>
        <a:lstStyle/>
        <a:p>
          <a:r>
            <a:rPr lang="en-US" dirty="0"/>
            <a:t>Discussion</a:t>
          </a:r>
        </a:p>
      </dgm:t>
    </dgm:pt>
    <dgm:pt modelId="{449E29F5-E0AC-F445-8C58-057A422839DC}" type="parTrans" cxnId="{D36727ED-A66B-9E40-A7FA-70AED220B93F}">
      <dgm:prSet/>
      <dgm:spPr/>
      <dgm:t>
        <a:bodyPr/>
        <a:lstStyle/>
        <a:p>
          <a:endParaRPr lang="en-US"/>
        </a:p>
      </dgm:t>
    </dgm:pt>
    <dgm:pt modelId="{CA96495B-CDC6-ED48-8584-47EA2181A64E}" type="sibTrans" cxnId="{D36727ED-A66B-9E40-A7FA-70AED220B93F}">
      <dgm:prSet/>
      <dgm:spPr/>
      <dgm:t>
        <a:bodyPr/>
        <a:lstStyle/>
        <a:p>
          <a:endParaRPr lang="en-US"/>
        </a:p>
      </dgm:t>
    </dgm:pt>
    <dgm:pt modelId="{62E1B908-F3FD-D049-971F-9A053149E08E}">
      <dgm:prSet phldrT="[Text]"/>
      <dgm:spPr/>
      <dgm:t>
        <a:bodyPr/>
        <a:lstStyle/>
        <a:p>
          <a:r>
            <a:rPr lang="en-US" dirty="0"/>
            <a:t>Conclusion &amp; Future Directions</a:t>
          </a:r>
        </a:p>
      </dgm:t>
    </dgm:pt>
    <dgm:pt modelId="{A1D2853A-1179-5342-8AFE-CF4BF4F8057E}" type="parTrans" cxnId="{0B0A1556-238A-104A-BD68-0935E1A59EA9}">
      <dgm:prSet/>
      <dgm:spPr/>
      <dgm:t>
        <a:bodyPr/>
        <a:lstStyle/>
        <a:p>
          <a:endParaRPr lang="en-US"/>
        </a:p>
      </dgm:t>
    </dgm:pt>
    <dgm:pt modelId="{640E7704-F788-0B4B-B887-DE595C80AD0E}" type="sibTrans" cxnId="{0B0A1556-238A-104A-BD68-0935E1A59EA9}">
      <dgm:prSet/>
      <dgm:spPr/>
      <dgm:t>
        <a:bodyPr/>
        <a:lstStyle/>
        <a:p>
          <a:endParaRPr lang="en-US"/>
        </a:p>
      </dgm:t>
    </dgm:pt>
    <dgm:pt modelId="{FE39EF8E-DA6A-8741-A362-98D5AA40DCAE}">
      <dgm:prSet/>
      <dgm:spPr/>
      <dgm:t>
        <a:bodyPr/>
        <a:lstStyle/>
        <a:p>
          <a:r>
            <a:rPr lang="en-US" dirty="0"/>
            <a:t> Methodology</a:t>
          </a:r>
        </a:p>
      </dgm:t>
    </dgm:pt>
    <dgm:pt modelId="{F9708095-DA6D-FD4B-87AC-5E0FE295F94B}" type="parTrans" cxnId="{951E97EC-1BDE-A541-853F-7913BA761405}">
      <dgm:prSet/>
      <dgm:spPr/>
      <dgm:t>
        <a:bodyPr/>
        <a:lstStyle/>
        <a:p>
          <a:endParaRPr lang="en-US"/>
        </a:p>
      </dgm:t>
    </dgm:pt>
    <dgm:pt modelId="{AC9AAC7C-F827-7C4C-8B56-4B19B976A356}" type="sibTrans" cxnId="{951E97EC-1BDE-A541-853F-7913BA761405}">
      <dgm:prSet/>
      <dgm:spPr/>
      <dgm:t>
        <a:bodyPr/>
        <a:lstStyle/>
        <a:p>
          <a:endParaRPr lang="en-US"/>
        </a:p>
      </dgm:t>
    </dgm:pt>
    <dgm:pt modelId="{55D25CF4-95E5-1646-8D4A-15BDEED12EA4}">
      <dgm:prSet/>
      <dgm:spPr/>
      <dgm:t>
        <a:bodyPr/>
        <a:lstStyle/>
        <a:p>
          <a:r>
            <a:rPr lang="en-US" dirty="0"/>
            <a:t>Results </a:t>
          </a:r>
        </a:p>
      </dgm:t>
    </dgm:pt>
    <dgm:pt modelId="{09F75A20-4B51-5440-82F3-932710095F35}" type="parTrans" cxnId="{65B37A66-C85E-E141-BEF0-4EEF1F1FC9A7}">
      <dgm:prSet/>
      <dgm:spPr/>
      <dgm:t>
        <a:bodyPr/>
        <a:lstStyle/>
        <a:p>
          <a:endParaRPr lang="en-US"/>
        </a:p>
      </dgm:t>
    </dgm:pt>
    <dgm:pt modelId="{98319B92-2FA2-1C48-A631-ABB28C987F66}" type="sibTrans" cxnId="{65B37A66-C85E-E141-BEF0-4EEF1F1FC9A7}">
      <dgm:prSet/>
      <dgm:spPr/>
      <dgm:t>
        <a:bodyPr/>
        <a:lstStyle/>
        <a:p>
          <a:endParaRPr lang="en-US"/>
        </a:p>
      </dgm:t>
    </dgm:pt>
    <dgm:pt modelId="{C33CC5E8-46CD-9F49-A359-7984695C0C19}">
      <dgm:prSet/>
      <dgm:spPr/>
      <dgm:t>
        <a:bodyPr/>
        <a:lstStyle/>
        <a:p>
          <a:r>
            <a:rPr lang="en-US" dirty="0"/>
            <a:t>Limitations</a:t>
          </a:r>
        </a:p>
      </dgm:t>
    </dgm:pt>
    <dgm:pt modelId="{71CD488D-06CD-C04D-8A58-84D1E586F621}" type="parTrans" cxnId="{8A539F93-3680-EF49-AA8C-421BF2E9AC1C}">
      <dgm:prSet/>
      <dgm:spPr/>
      <dgm:t>
        <a:bodyPr/>
        <a:lstStyle/>
        <a:p>
          <a:endParaRPr lang="en-US"/>
        </a:p>
      </dgm:t>
    </dgm:pt>
    <dgm:pt modelId="{D43AEFDC-1F5F-5D44-9D9D-0DFB90204056}" type="sibTrans" cxnId="{8A539F93-3680-EF49-AA8C-421BF2E9AC1C}">
      <dgm:prSet/>
      <dgm:spPr/>
      <dgm:t>
        <a:bodyPr/>
        <a:lstStyle/>
        <a:p>
          <a:endParaRPr lang="en-US"/>
        </a:p>
      </dgm:t>
    </dgm:pt>
    <dgm:pt modelId="{80166A45-3636-DB4E-9E97-2398D05B0A75}" type="pres">
      <dgm:prSet presAssocID="{A51B6B0D-F4B1-E746-BF3B-47409155BFA7}" presName="Name0" presStyleCnt="0">
        <dgm:presLayoutVars>
          <dgm:chMax val="7"/>
          <dgm:chPref val="7"/>
          <dgm:dir/>
        </dgm:presLayoutVars>
      </dgm:prSet>
      <dgm:spPr/>
    </dgm:pt>
    <dgm:pt modelId="{FF610847-F955-FA46-8213-AEB54EA57870}" type="pres">
      <dgm:prSet presAssocID="{A51B6B0D-F4B1-E746-BF3B-47409155BFA7}" presName="Name1" presStyleCnt="0"/>
      <dgm:spPr/>
    </dgm:pt>
    <dgm:pt modelId="{1BAF94AB-C564-BB47-A028-9087F3BCF395}" type="pres">
      <dgm:prSet presAssocID="{A51B6B0D-F4B1-E746-BF3B-47409155BFA7}" presName="cycle" presStyleCnt="0"/>
      <dgm:spPr/>
    </dgm:pt>
    <dgm:pt modelId="{5C1F1224-BFD0-F34B-B448-195D64F7579D}" type="pres">
      <dgm:prSet presAssocID="{A51B6B0D-F4B1-E746-BF3B-47409155BFA7}" presName="srcNode" presStyleLbl="node1" presStyleIdx="0" presStyleCnt="6"/>
      <dgm:spPr/>
    </dgm:pt>
    <dgm:pt modelId="{5D4E90DF-C4C3-6C44-A0C2-B49DBF48E4DE}" type="pres">
      <dgm:prSet presAssocID="{A51B6B0D-F4B1-E746-BF3B-47409155BFA7}" presName="conn" presStyleLbl="parChTrans1D2" presStyleIdx="0" presStyleCnt="1"/>
      <dgm:spPr/>
    </dgm:pt>
    <dgm:pt modelId="{3DA60700-E8D6-D441-8504-DFF3985E9F17}" type="pres">
      <dgm:prSet presAssocID="{A51B6B0D-F4B1-E746-BF3B-47409155BFA7}" presName="extraNode" presStyleLbl="node1" presStyleIdx="0" presStyleCnt="6"/>
      <dgm:spPr/>
    </dgm:pt>
    <dgm:pt modelId="{572A9004-9E9F-E047-87A5-C82C08DDF5E8}" type="pres">
      <dgm:prSet presAssocID="{A51B6B0D-F4B1-E746-BF3B-47409155BFA7}" presName="dstNode" presStyleLbl="node1" presStyleIdx="0" presStyleCnt="6"/>
      <dgm:spPr/>
    </dgm:pt>
    <dgm:pt modelId="{D78A74D9-0D94-BF45-95F2-189F2FA97AAB}" type="pres">
      <dgm:prSet presAssocID="{7E06E44F-7C14-AC47-B352-1767276900A2}" presName="text_1" presStyleLbl="node1" presStyleIdx="0" presStyleCnt="6" custLinFactNeighborX="634">
        <dgm:presLayoutVars>
          <dgm:bulletEnabled val="1"/>
        </dgm:presLayoutVars>
      </dgm:prSet>
      <dgm:spPr/>
    </dgm:pt>
    <dgm:pt modelId="{D366D30D-0EE8-3941-8DE5-D23C6E5FB1CF}" type="pres">
      <dgm:prSet presAssocID="{7E06E44F-7C14-AC47-B352-1767276900A2}" presName="accent_1" presStyleCnt="0"/>
      <dgm:spPr/>
    </dgm:pt>
    <dgm:pt modelId="{5C560694-6E66-7E47-A458-B892D725BBA3}" type="pres">
      <dgm:prSet presAssocID="{7E06E44F-7C14-AC47-B352-1767276900A2}" presName="accentRepeatNode" presStyleLbl="solidFgAcc1" presStyleIdx="0" presStyleCnt="6"/>
      <dgm:spPr>
        <a:solidFill>
          <a:schemeClr val="accent2"/>
        </a:solidFill>
      </dgm:spPr>
    </dgm:pt>
    <dgm:pt modelId="{A0FFB9F5-9FBE-D542-B117-27D9C8FD92C4}" type="pres">
      <dgm:prSet presAssocID="{FE39EF8E-DA6A-8741-A362-98D5AA40DCAE}" presName="text_2" presStyleLbl="node1" presStyleIdx="1" presStyleCnt="6" custLinFactNeighborX="655">
        <dgm:presLayoutVars>
          <dgm:bulletEnabled val="1"/>
        </dgm:presLayoutVars>
      </dgm:prSet>
      <dgm:spPr/>
    </dgm:pt>
    <dgm:pt modelId="{740B1EBC-5BC8-E74C-8122-EC42826A7107}" type="pres">
      <dgm:prSet presAssocID="{FE39EF8E-DA6A-8741-A362-98D5AA40DCAE}" presName="accent_2" presStyleCnt="0"/>
      <dgm:spPr/>
    </dgm:pt>
    <dgm:pt modelId="{DE64BB61-52C2-814D-91BB-075D0D8AFAE4}" type="pres">
      <dgm:prSet presAssocID="{FE39EF8E-DA6A-8741-A362-98D5AA40DCAE}" presName="accentRepeatNode" presStyleLbl="solidFgAcc1" presStyleIdx="1" presStyleCnt="6"/>
      <dgm:spPr>
        <a:solidFill>
          <a:schemeClr val="accent2"/>
        </a:solidFill>
      </dgm:spPr>
    </dgm:pt>
    <dgm:pt modelId="{E4A3EFE6-7395-8B45-9EC5-8CB8302CE3BF}" type="pres">
      <dgm:prSet presAssocID="{55D25CF4-95E5-1646-8D4A-15BDEED12EA4}" presName="text_3" presStyleLbl="node1" presStyleIdx="2" presStyleCnt="6" custLinFactNeighborX="662">
        <dgm:presLayoutVars>
          <dgm:bulletEnabled val="1"/>
        </dgm:presLayoutVars>
      </dgm:prSet>
      <dgm:spPr/>
    </dgm:pt>
    <dgm:pt modelId="{4C02D2D1-1730-6C4E-B073-DF180F50ECD8}" type="pres">
      <dgm:prSet presAssocID="{55D25CF4-95E5-1646-8D4A-15BDEED12EA4}" presName="accent_3" presStyleCnt="0"/>
      <dgm:spPr/>
    </dgm:pt>
    <dgm:pt modelId="{E50334FC-3A41-7B46-81D3-9ACA3B7AB81E}" type="pres">
      <dgm:prSet presAssocID="{55D25CF4-95E5-1646-8D4A-15BDEED12EA4}" presName="accentRepeatNode" presStyleLbl="solidFgAcc1" presStyleIdx="2" presStyleCnt="6"/>
      <dgm:spPr>
        <a:solidFill>
          <a:schemeClr val="accent2"/>
        </a:solidFill>
      </dgm:spPr>
    </dgm:pt>
    <dgm:pt modelId="{FFF45D3B-2BC3-2348-A9C0-CFD3796AB3E9}" type="pres">
      <dgm:prSet presAssocID="{547F0DE6-B7DA-A741-A2A5-CB25B2D7BEAC}" presName="text_4" presStyleLbl="node1" presStyleIdx="3" presStyleCnt="6" custLinFactNeighborX="655">
        <dgm:presLayoutVars>
          <dgm:bulletEnabled val="1"/>
        </dgm:presLayoutVars>
      </dgm:prSet>
      <dgm:spPr/>
    </dgm:pt>
    <dgm:pt modelId="{7736488F-E510-5941-9956-7D5EFAA0894B}" type="pres">
      <dgm:prSet presAssocID="{547F0DE6-B7DA-A741-A2A5-CB25B2D7BEAC}" presName="accent_4" presStyleCnt="0"/>
      <dgm:spPr/>
    </dgm:pt>
    <dgm:pt modelId="{804BC6DF-52BE-3245-B97C-B75F9062A0CD}" type="pres">
      <dgm:prSet presAssocID="{547F0DE6-B7DA-A741-A2A5-CB25B2D7BEAC}" presName="accentRepeatNode" presStyleLbl="solidFgAcc1" presStyleIdx="3" presStyleCnt="6"/>
      <dgm:spPr>
        <a:solidFill>
          <a:schemeClr val="accent2"/>
        </a:solidFill>
      </dgm:spPr>
    </dgm:pt>
    <dgm:pt modelId="{B9D639DE-7714-0F40-AB15-9C596C2DCDB5}" type="pres">
      <dgm:prSet presAssocID="{62E1B908-F3FD-D049-971F-9A053149E08E}" presName="text_5" presStyleLbl="node1" presStyleIdx="4" presStyleCnt="6" custLinFactNeighborX="634">
        <dgm:presLayoutVars>
          <dgm:bulletEnabled val="1"/>
        </dgm:presLayoutVars>
      </dgm:prSet>
      <dgm:spPr/>
    </dgm:pt>
    <dgm:pt modelId="{A4BE87B1-DB91-604A-8A4A-E678F75E9DC0}" type="pres">
      <dgm:prSet presAssocID="{62E1B908-F3FD-D049-971F-9A053149E08E}" presName="accent_5" presStyleCnt="0"/>
      <dgm:spPr/>
    </dgm:pt>
    <dgm:pt modelId="{85BC0F3E-F387-AA4E-BE62-6AA769BBF8D5}" type="pres">
      <dgm:prSet presAssocID="{62E1B908-F3FD-D049-971F-9A053149E08E}" presName="accentRepeatNode" presStyleLbl="solidFgAcc1" presStyleIdx="4" presStyleCnt="6"/>
      <dgm:spPr>
        <a:solidFill>
          <a:schemeClr val="accent2"/>
        </a:solidFill>
      </dgm:spPr>
    </dgm:pt>
    <dgm:pt modelId="{14075969-B145-5141-8EC3-BE98FD10520D}" type="pres">
      <dgm:prSet presAssocID="{C33CC5E8-46CD-9F49-A359-7984695C0C19}" presName="text_6" presStyleLbl="node1" presStyleIdx="5" presStyleCnt="6">
        <dgm:presLayoutVars>
          <dgm:bulletEnabled val="1"/>
        </dgm:presLayoutVars>
      </dgm:prSet>
      <dgm:spPr/>
    </dgm:pt>
    <dgm:pt modelId="{E58FEFC2-C023-AC46-BECB-4D5BF6C4CFAB}" type="pres">
      <dgm:prSet presAssocID="{C33CC5E8-46CD-9F49-A359-7984695C0C19}" presName="accent_6" presStyleCnt="0"/>
      <dgm:spPr/>
    </dgm:pt>
    <dgm:pt modelId="{0FFEC683-4D71-5448-9DBF-9D09864BF8D3}" type="pres">
      <dgm:prSet presAssocID="{C33CC5E8-46CD-9F49-A359-7984695C0C19}" presName="accentRepeatNode" presStyleLbl="solidFgAcc1" presStyleIdx="5" presStyleCnt="6"/>
      <dgm:spPr/>
    </dgm:pt>
  </dgm:ptLst>
  <dgm:cxnLst>
    <dgm:cxn modelId="{8F685A18-5737-A746-AD97-929767C63FDB}" type="presOf" srcId="{62E1B908-F3FD-D049-971F-9A053149E08E}" destId="{B9D639DE-7714-0F40-AB15-9C596C2DCDB5}" srcOrd="0" destOrd="0" presId="urn:microsoft.com/office/officeart/2008/layout/VerticalCurvedList"/>
    <dgm:cxn modelId="{76B12020-4B60-4D4C-98BF-153261033EBD}" type="presOf" srcId="{DCC1E225-AD92-4B4F-978E-38888566A1E0}" destId="{5D4E90DF-C4C3-6C44-A0C2-B49DBF48E4DE}" srcOrd="0" destOrd="0" presId="urn:microsoft.com/office/officeart/2008/layout/VerticalCurvedList"/>
    <dgm:cxn modelId="{3E0B7334-D7C8-064B-AF5A-B2D80F81D498}" type="presOf" srcId="{FE39EF8E-DA6A-8741-A362-98D5AA40DCAE}" destId="{A0FFB9F5-9FBE-D542-B117-27D9C8FD92C4}" srcOrd="0" destOrd="0" presId="urn:microsoft.com/office/officeart/2008/layout/VerticalCurvedList"/>
    <dgm:cxn modelId="{C3168C3B-06E4-094D-8B6C-88B0EC22BAF9}" type="presOf" srcId="{7E06E44F-7C14-AC47-B352-1767276900A2}" destId="{D78A74D9-0D94-BF45-95F2-189F2FA97AAB}" srcOrd="0" destOrd="0" presId="urn:microsoft.com/office/officeart/2008/layout/VerticalCurvedList"/>
    <dgm:cxn modelId="{B0545848-EC5A-B74D-BCFE-F0BC25056E20}" type="presOf" srcId="{C33CC5E8-46CD-9F49-A359-7984695C0C19}" destId="{14075969-B145-5141-8EC3-BE98FD10520D}" srcOrd="0" destOrd="0" presId="urn:microsoft.com/office/officeart/2008/layout/VerticalCurvedList"/>
    <dgm:cxn modelId="{695D6252-47D2-8143-B8F6-AF613827FE38}" type="presOf" srcId="{547F0DE6-B7DA-A741-A2A5-CB25B2D7BEAC}" destId="{FFF45D3B-2BC3-2348-A9C0-CFD3796AB3E9}" srcOrd="0" destOrd="0" presId="urn:microsoft.com/office/officeart/2008/layout/VerticalCurvedList"/>
    <dgm:cxn modelId="{E39EDF54-C284-8249-9E9C-666A3DDB5CC2}" type="presOf" srcId="{A51B6B0D-F4B1-E746-BF3B-47409155BFA7}" destId="{80166A45-3636-DB4E-9E97-2398D05B0A75}" srcOrd="0" destOrd="0" presId="urn:microsoft.com/office/officeart/2008/layout/VerticalCurvedList"/>
    <dgm:cxn modelId="{0B0A1556-238A-104A-BD68-0935E1A59EA9}" srcId="{A51B6B0D-F4B1-E746-BF3B-47409155BFA7}" destId="{62E1B908-F3FD-D049-971F-9A053149E08E}" srcOrd="4" destOrd="0" parTransId="{A1D2853A-1179-5342-8AFE-CF4BF4F8057E}" sibTransId="{640E7704-F788-0B4B-B887-DE595C80AD0E}"/>
    <dgm:cxn modelId="{65B37A66-C85E-E141-BEF0-4EEF1F1FC9A7}" srcId="{A51B6B0D-F4B1-E746-BF3B-47409155BFA7}" destId="{55D25CF4-95E5-1646-8D4A-15BDEED12EA4}" srcOrd="2" destOrd="0" parTransId="{09F75A20-4B51-5440-82F3-932710095F35}" sibTransId="{98319B92-2FA2-1C48-A631-ABB28C987F66}"/>
    <dgm:cxn modelId="{96215970-D99D-E346-B63A-8D8B0DC07C49}" srcId="{A51B6B0D-F4B1-E746-BF3B-47409155BFA7}" destId="{7E06E44F-7C14-AC47-B352-1767276900A2}" srcOrd="0" destOrd="0" parTransId="{2A3EF11C-5FCD-1141-A659-4CE4A36A7B63}" sibTransId="{DCC1E225-AD92-4B4F-978E-38888566A1E0}"/>
    <dgm:cxn modelId="{8A539F93-3680-EF49-AA8C-421BF2E9AC1C}" srcId="{A51B6B0D-F4B1-E746-BF3B-47409155BFA7}" destId="{C33CC5E8-46CD-9F49-A359-7984695C0C19}" srcOrd="5" destOrd="0" parTransId="{71CD488D-06CD-C04D-8A58-84D1E586F621}" sibTransId="{D43AEFDC-1F5F-5D44-9D9D-0DFB90204056}"/>
    <dgm:cxn modelId="{B48F61D1-8673-F441-984C-F12EE95F9543}" type="presOf" srcId="{55D25CF4-95E5-1646-8D4A-15BDEED12EA4}" destId="{E4A3EFE6-7395-8B45-9EC5-8CB8302CE3BF}" srcOrd="0" destOrd="0" presId="urn:microsoft.com/office/officeart/2008/layout/VerticalCurvedList"/>
    <dgm:cxn modelId="{951E97EC-1BDE-A541-853F-7913BA761405}" srcId="{A51B6B0D-F4B1-E746-BF3B-47409155BFA7}" destId="{FE39EF8E-DA6A-8741-A362-98D5AA40DCAE}" srcOrd="1" destOrd="0" parTransId="{F9708095-DA6D-FD4B-87AC-5E0FE295F94B}" sibTransId="{AC9AAC7C-F827-7C4C-8B56-4B19B976A356}"/>
    <dgm:cxn modelId="{D36727ED-A66B-9E40-A7FA-70AED220B93F}" srcId="{A51B6B0D-F4B1-E746-BF3B-47409155BFA7}" destId="{547F0DE6-B7DA-A741-A2A5-CB25B2D7BEAC}" srcOrd="3" destOrd="0" parTransId="{449E29F5-E0AC-F445-8C58-057A422839DC}" sibTransId="{CA96495B-CDC6-ED48-8584-47EA2181A64E}"/>
    <dgm:cxn modelId="{40E5B2A1-4FEE-074F-A385-465B513A6114}" type="presParOf" srcId="{80166A45-3636-DB4E-9E97-2398D05B0A75}" destId="{FF610847-F955-FA46-8213-AEB54EA57870}" srcOrd="0" destOrd="0" presId="urn:microsoft.com/office/officeart/2008/layout/VerticalCurvedList"/>
    <dgm:cxn modelId="{6239676F-3EEB-A149-A310-7E6CD23F1FC2}" type="presParOf" srcId="{FF610847-F955-FA46-8213-AEB54EA57870}" destId="{1BAF94AB-C564-BB47-A028-9087F3BCF395}" srcOrd="0" destOrd="0" presId="urn:microsoft.com/office/officeart/2008/layout/VerticalCurvedList"/>
    <dgm:cxn modelId="{509A4F97-2340-1F49-A7DA-D59B49201BDD}" type="presParOf" srcId="{1BAF94AB-C564-BB47-A028-9087F3BCF395}" destId="{5C1F1224-BFD0-F34B-B448-195D64F7579D}" srcOrd="0" destOrd="0" presId="urn:microsoft.com/office/officeart/2008/layout/VerticalCurvedList"/>
    <dgm:cxn modelId="{0FEEB197-0896-7D43-9FA1-B25BA68582E6}" type="presParOf" srcId="{1BAF94AB-C564-BB47-A028-9087F3BCF395}" destId="{5D4E90DF-C4C3-6C44-A0C2-B49DBF48E4DE}" srcOrd="1" destOrd="0" presId="urn:microsoft.com/office/officeart/2008/layout/VerticalCurvedList"/>
    <dgm:cxn modelId="{A03762DE-375A-2F41-ABDE-3FFA750E8A66}" type="presParOf" srcId="{1BAF94AB-C564-BB47-A028-9087F3BCF395}" destId="{3DA60700-E8D6-D441-8504-DFF3985E9F17}" srcOrd="2" destOrd="0" presId="urn:microsoft.com/office/officeart/2008/layout/VerticalCurvedList"/>
    <dgm:cxn modelId="{B5CFA6B9-7938-FC4F-B8D8-380BD3D2880A}" type="presParOf" srcId="{1BAF94AB-C564-BB47-A028-9087F3BCF395}" destId="{572A9004-9E9F-E047-87A5-C82C08DDF5E8}" srcOrd="3" destOrd="0" presId="urn:microsoft.com/office/officeart/2008/layout/VerticalCurvedList"/>
    <dgm:cxn modelId="{653BECC8-5E2A-824E-83C9-0E2E03BD5E09}" type="presParOf" srcId="{FF610847-F955-FA46-8213-AEB54EA57870}" destId="{D78A74D9-0D94-BF45-95F2-189F2FA97AAB}" srcOrd="1" destOrd="0" presId="urn:microsoft.com/office/officeart/2008/layout/VerticalCurvedList"/>
    <dgm:cxn modelId="{AC1FEBC2-11C9-F047-87AB-61CD21C9D23F}" type="presParOf" srcId="{FF610847-F955-FA46-8213-AEB54EA57870}" destId="{D366D30D-0EE8-3941-8DE5-D23C6E5FB1CF}" srcOrd="2" destOrd="0" presId="urn:microsoft.com/office/officeart/2008/layout/VerticalCurvedList"/>
    <dgm:cxn modelId="{1977CF58-9914-E94B-9572-BF915F8D96E4}" type="presParOf" srcId="{D366D30D-0EE8-3941-8DE5-D23C6E5FB1CF}" destId="{5C560694-6E66-7E47-A458-B892D725BBA3}" srcOrd="0" destOrd="0" presId="urn:microsoft.com/office/officeart/2008/layout/VerticalCurvedList"/>
    <dgm:cxn modelId="{BF996B88-0C97-4F4D-9F31-8BD477F5CFB5}" type="presParOf" srcId="{FF610847-F955-FA46-8213-AEB54EA57870}" destId="{A0FFB9F5-9FBE-D542-B117-27D9C8FD92C4}" srcOrd="3" destOrd="0" presId="urn:microsoft.com/office/officeart/2008/layout/VerticalCurvedList"/>
    <dgm:cxn modelId="{224A8426-D405-4F4E-8FE2-45FD9D6BB1B5}" type="presParOf" srcId="{FF610847-F955-FA46-8213-AEB54EA57870}" destId="{740B1EBC-5BC8-E74C-8122-EC42826A7107}" srcOrd="4" destOrd="0" presId="urn:microsoft.com/office/officeart/2008/layout/VerticalCurvedList"/>
    <dgm:cxn modelId="{E997F3A2-8300-974C-9770-BF521AE3FD91}" type="presParOf" srcId="{740B1EBC-5BC8-E74C-8122-EC42826A7107}" destId="{DE64BB61-52C2-814D-91BB-075D0D8AFAE4}" srcOrd="0" destOrd="0" presId="urn:microsoft.com/office/officeart/2008/layout/VerticalCurvedList"/>
    <dgm:cxn modelId="{4E7EC76A-07D9-9645-BBEF-E8B1EC88408E}" type="presParOf" srcId="{FF610847-F955-FA46-8213-AEB54EA57870}" destId="{E4A3EFE6-7395-8B45-9EC5-8CB8302CE3BF}" srcOrd="5" destOrd="0" presId="urn:microsoft.com/office/officeart/2008/layout/VerticalCurvedList"/>
    <dgm:cxn modelId="{FB26FD7C-EB1C-A64A-84B0-FE2B0C7B1992}" type="presParOf" srcId="{FF610847-F955-FA46-8213-AEB54EA57870}" destId="{4C02D2D1-1730-6C4E-B073-DF180F50ECD8}" srcOrd="6" destOrd="0" presId="urn:microsoft.com/office/officeart/2008/layout/VerticalCurvedList"/>
    <dgm:cxn modelId="{04EFE675-4659-0345-8437-A01195EF28DD}" type="presParOf" srcId="{4C02D2D1-1730-6C4E-B073-DF180F50ECD8}" destId="{E50334FC-3A41-7B46-81D3-9ACA3B7AB81E}" srcOrd="0" destOrd="0" presId="urn:microsoft.com/office/officeart/2008/layout/VerticalCurvedList"/>
    <dgm:cxn modelId="{86F26D93-9C5F-4F4F-8BA6-5B6DBEA46CE7}" type="presParOf" srcId="{FF610847-F955-FA46-8213-AEB54EA57870}" destId="{FFF45D3B-2BC3-2348-A9C0-CFD3796AB3E9}" srcOrd="7" destOrd="0" presId="urn:microsoft.com/office/officeart/2008/layout/VerticalCurvedList"/>
    <dgm:cxn modelId="{5A28FA49-2997-CF4B-80DC-229B29E98EE6}" type="presParOf" srcId="{FF610847-F955-FA46-8213-AEB54EA57870}" destId="{7736488F-E510-5941-9956-7D5EFAA0894B}" srcOrd="8" destOrd="0" presId="urn:microsoft.com/office/officeart/2008/layout/VerticalCurvedList"/>
    <dgm:cxn modelId="{7D05CFA0-2A28-EF41-8BE2-4FB1A7D2E495}" type="presParOf" srcId="{7736488F-E510-5941-9956-7D5EFAA0894B}" destId="{804BC6DF-52BE-3245-B97C-B75F9062A0CD}" srcOrd="0" destOrd="0" presId="urn:microsoft.com/office/officeart/2008/layout/VerticalCurvedList"/>
    <dgm:cxn modelId="{A79EEAC8-77A3-FC43-AA72-6E90A145FAAE}" type="presParOf" srcId="{FF610847-F955-FA46-8213-AEB54EA57870}" destId="{B9D639DE-7714-0F40-AB15-9C596C2DCDB5}" srcOrd="9" destOrd="0" presId="urn:microsoft.com/office/officeart/2008/layout/VerticalCurvedList"/>
    <dgm:cxn modelId="{759CE830-89D4-564B-974B-326093E0AB3C}" type="presParOf" srcId="{FF610847-F955-FA46-8213-AEB54EA57870}" destId="{A4BE87B1-DB91-604A-8A4A-E678F75E9DC0}" srcOrd="10" destOrd="0" presId="urn:microsoft.com/office/officeart/2008/layout/VerticalCurvedList"/>
    <dgm:cxn modelId="{353330B8-6084-B94B-B94E-88B67596FFB0}" type="presParOf" srcId="{A4BE87B1-DB91-604A-8A4A-E678F75E9DC0}" destId="{85BC0F3E-F387-AA4E-BE62-6AA769BBF8D5}" srcOrd="0" destOrd="0" presId="urn:microsoft.com/office/officeart/2008/layout/VerticalCurvedList"/>
    <dgm:cxn modelId="{4819D4FE-AFAD-E547-BEC7-014BDAB3B947}" type="presParOf" srcId="{FF610847-F955-FA46-8213-AEB54EA57870}" destId="{14075969-B145-5141-8EC3-BE98FD10520D}" srcOrd="11" destOrd="0" presId="urn:microsoft.com/office/officeart/2008/layout/VerticalCurvedList"/>
    <dgm:cxn modelId="{DD95F366-635A-C24A-AB4C-353A70B64456}" type="presParOf" srcId="{FF610847-F955-FA46-8213-AEB54EA57870}" destId="{E58FEFC2-C023-AC46-BECB-4D5BF6C4CFAB}" srcOrd="12" destOrd="0" presId="urn:microsoft.com/office/officeart/2008/layout/VerticalCurvedList"/>
    <dgm:cxn modelId="{72EAB83C-8E16-7341-AB6D-A572C0A43B0A}" type="presParOf" srcId="{E58FEFC2-C023-AC46-BECB-4D5BF6C4CFAB}" destId="{0FFEC683-4D71-5448-9DBF-9D09864BF8D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4D6CF2-03AB-A74C-8DFB-578342F80A7D}" type="doc">
      <dgm:prSet loTypeId="urn:microsoft.com/office/officeart/2005/8/layout/hierarchy3" loCatId="" qsTypeId="urn:microsoft.com/office/officeart/2005/8/quickstyle/simple1" qsCatId="simple" csTypeId="urn:microsoft.com/office/officeart/2005/8/colors/accent1_3" csCatId="accent1" phldr="1"/>
      <dgm:spPr/>
      <dgm:t>
        <a:bodyPr/>
        <a:lstStyle/>
        <a:p>
          <a:endParaRPr lang="en-US"/>
        </a:p>
      </dgm:t>
    </dgm:pt>
    <dgm:pt modelId="{CD3FFADE-5ACA-C248-A11F-87F819272842}">
      <dgm:prSet phldrT="[Text]" custT="1"/>
      <dgm:spPr/>
      <dgm:t>
        <a:bodyPr/>
        <a:lstStyle/>
        <a:p>
          <a:r>
            <a:rPr lang="en-US" sz="2400" b="1" u="none" dirty="0"/>
            <a:t>Oral Care </a:t>
          </a:r>
        </a:p>
      </dgm:t>
    </dgm:pt>
    <dgm:pt modelId="{5044AD93-4C91-FD4E-AF06-67958668C0CE}" type="parTrans" cxnId="{C8B62A98-650E-9F4D-A75C-C86B91FB3F13}">
      <dgm:prSet/>
      <dgm:spPr/>
      <dgm:t>
        <a:bodyPr/>
        <a:lstStyle/>
        <a:p>
          <a:endParaRPr lang="en-US"/>
        </a:p>
      </dgm:t>
    </dgm:pt>
    <dgm:pt modelId="{A58DC01F-958E-E74B-906B-FEDE3A607345}" type="sibTrans" cxnId="{C8B62A98-650E-9F4D-A75C-C86B91FB3F13}">
      <dgm:prSet/>
      <dgm:spPr/>
      <dgm:t>
        <a:bodyPr/>
        <a:lstStyle/>
        <a:p>
          <a:endParaRPr lang="en-US"/>
        </a:p>
      </dgm:t>
    </dgm:pt>
    <dgm:pt modelId="{8FF6D299-E5C5-0347-8266-BB67A77A43C3}">
      <dgm:prSet phldrT="[Text]"/>
      <dgm:spPr/>
      <dgm:t>
        <a:bodyPr/>
        <a:lstStyle/>
        <a:p>
          <a:r>
            <a:rPr lang="en-US" dirty="0">
              <a:solidFill>
                <a:schemeClr val="accent2"/>
              </a:solidFill>
            </a:rPr>
            <a:t>Routines</a:t>
          </a:r>
        </a:p>
      </dgm:t>
    </dgm:pt>
    <dgm:pt modelId="{CDF0ADD5-D853-9245-88E6-724BC7CEC95C}" type="parTrans" cxnId="{CBAA5977-21F9-CA44-B045-6845A07C4BEA}">
      <dgm:prSet/>
      <dgm:spPr/>
      <dgm:t>
        <a:bodyPr/>
        <a:lstStyle/>
        <a:p>
          <a:endParaRPr lang="en-US"/>
        </a:p>
      </dgm:t>
    </dgm:pt>
    <dgm:pt modelId="{5C229C72-5501-3043-885D-139655585573}" type="sibTrans" cxnId="{CBAA5977-21F9-CA44-B045-6845A07C4BEA}">
      <dgm:prSet/>
      <dgm:spPr/>
      <dgm:t>
        <a:bodyPr/>
        <a:lstStyle/>
        <a:p>
          <a:endParaRPr lang="en-US"/>
        </a:p>
      </dgm:t>
    </dgm:pt>
    <dgm:pt modelId="{21198BAA-07C7-8D47-B970-BC7CB1385DE9}">
      <dgm:prSet phldrT="[Text]"/>
      <dgm:spPr/>
      <dgm:t>
        <a:bodyPr/>
        <a:lstStyle/>
        <a:p>
          <a:r>
            <a:rPr lang="en-US" dirty="0">
              <a:solidFill>
                <a:schemeClr val="accent2"/>
              </a:solidFill>
            </a:rPr>
            <a:t>Documentation</a:t>
          </a:r>
        </a:p>
      </dgm:t>
    </dgm:pt>
    <dgm:pt modelId="{C9F0C00F-E73E-EC44-927C-4F03C2F2573D}" type="parTrans" cxnId="{17399167-BB72-0E45-8FCB-DF12B9309555}">
      <dgm:prSet/>
      <dgm:spPr/>
      <dgm:t>
        <a:bodyPr/>
        <a:lstStyle/>
        <a:p>
          <a:endParaRPr lang="en-US"/>
        </a:p>
      </dgm:t>
    </dgm:pt>
    <dgm:pt modelId="{69D99F8E-0CF6-1040-93D0-C0A0FEC9854C}" type="sibTrans" cxnId="{17399167-BB72-0E45-8FCB-DF12B9309555}">
      <dgm:prSet/>
      <dgm:spPr/>
      <dgm:t>
        <a:bodyPr/>
        <a:lstStyle/>
        <a:p>
          <a:endParaRPr lang="en-US"/>
        </a:p>
      </dgm:t>
    </dgm:pt>
    <dgm:pt modelId="{7C3A3E60-66B5-3646-BC97-CC4DF6A90B0E}">
      <dgm:prSet phldrT="[Text]" custT="1"/>
      <dgm:spPr/>
      <dgm:t>
        <a:bodyPr/>
        <a:lstStyle/>
        <a:p>
          <a:r>
            <a:rPr lang="en-US" sz="2400" b="1" dirty="0"/>
            <a:t>Brushing Up</a:t>
          </a:r>
        </a:p>
      </dgm:t>
    </dgm:pt>
    <dgm:pt modelId="{2D5F9D10-950F-314B-A4B7-A096085C2F4E}" type="parTrans" cxnId="{8574D599-F55B-1743-9CAA-25D2233A1062}">
      <dgm:prSet/>
      <dgm:spPr/>
      <dgm:t>
        <a:bodyPr/>
        <a:lstStyle/>
        <a:p>
          <a:endParaRPr lang="en-US"/>
        </a:p>
      </dgm:t>
    </dgm:pt>
    <dgm:pt modelId="{58D2C943-2D60-5B4C-AA7D-63FB1050AD3D}" type="sibTrans" cxnId="{8574D599-F55B-1743-9CAA-25D2233A1062}">
      <dgm:prSet/>
      <dgm:spPr/>
      <dgm:t>
        <a:bodyPr/>
        <a:lstStyle/>
        <a:p>
          <a:endParaRPr lang="en-US"/>
        </a:p>
      </dgm:t>
    </dgm:pt>
    <dgm:pt modelId="{51241D13-244B-974B-A2FB-749F2D5E8FF5}">
      <dgm:prSet phldrT="[Text]"/>
      <dgm:spPr/>
      <dgm:t>
        <a:bodyPr/>
        <a:lstStyle/>
        <a:p>
          <a:r>
            <a:rPr lang="en-US" dirty="0">
              <a:solidFill>
                <a:schemeClr val="accent2"/>
              </a:solidFill>
            </a:rPr>
            <a:t>Refreshers</a:t>
          </a:r>
        </a:p>
      </dgm:t>
    </dgm:pt>
    <dgm:pt modelId="{31DA3723-8772-1B43-857D-28F62F2BB176}" type="parTrans" cxnId="{E328DFBB-24E0-0846-8F7F-C15963E47D10}">
      <dgm:prSet/>
      <dgm:spPr/>
      <dgm:t>
        <a:bodyPr/>
        <a:lstStyle/>
        <a:p>
          <a:endParaRPr lang="en-US"/>
        </a:p>
      </dgm:t>
    </dgm:pt>
    <dgm:pt modelId="{EC1BCE16-0ADE-E84C-BB66-6F11DDFEBAA1}" type="sibTrans" cxnId="{E328DFBB-24E0-0846-8F7F-C15963E47D10}">
      <dgm:prSet/>
      <dgm:spPr/>
      <dgm:t>
        <a:bodyPr/>
        <a:lstStyle/>
        <a:p>
          <a:endParaRPr lang="en-US"/>
        </a:p>
      </dgm:t>
    </dgm:pt>
    <dgm:pt modelId="{F03C02AD-9987-014A-B5B7-2E6947A1F99A}">
      <dgm:prSet phldrT="[Text]"/>
      <dgm:spPr/>
      <dgm:t>
        <a:bodyPr/>
        <a:lstStyle/>
        <a:p>
          <a:r>
            <a:rPr lang="en-US" dirty="0">
              <a:solidFill>
                <a:schemeClr val="accent2"/>
              </a:solidFill>
            </a:rPr>
            <a:t>Consultations</a:t>
          </a:r>
        </a:p>
      </dgm:t>
    </dgm:pt>
    <dgm:pt modelId="{015EAA65-C524-FD47-B30B-F7E3E131610D}" type="parTrans" cxnId="{1336458E-A774-FE44-B02D-59F7F928230C}">
      <dgm:prSet/>
      <dgm:spPr/>
      <dgm:t>
        <a:bodyPr/>
        <a:lstStyle/>
        <a:p>
          <a:endParaRPr lang="en-US"/>
        </a:p>
      </dgm:t>
    </dgm:pt>
    <dgm:pt modelId="{06433A7D-E6B8-774A-91B6-FBC5986DD604}" type="sibTrans" cxnId="{1336458E-A774-FE44-B02D-59F7F928230C}">
      <dgm:prSet/>
      <dgm:spPr/>
      <dgm:t>
        <a:bodyPr/>
        <a:lstStyle/>
        <a:p>
          <a:endParaRPr lang="en-US"/>
        </a:p>
      </dgm:t>
    </dgm:pt>
    <dgm:pt modelId="{646106C3-EB69-DF42-9F93-A2D6F3239601}">
      <dgm:prSet custT="1"/>
      <dgm:spPr/>
      <dgm:t>
        <a:bodyPr/>
        <a:lstStyle/>
        <a:p>
          <a:r>
            <a:rPr lang="en-US" sz="2400" b="1" dirty="0"/>
            <a:t>Facilitators</a:t>
          </a:r>
        </a:p>
      </dgm:t>
    </dgm:pt>
    <dgm:pt modelId="{2B1C13D9-4C10-6641-AC0D-61918FC6B6B1}" type="parTrans" cxnId="{6051A4D4-2B0C-7448-8274-BB8D397F367E}">
      <dgm:prSet/>
      <dgm:spPr/>
      <dgm:t>
        <a:bodyPr/>
        <a:lstStyle/>
        <a:p>
          <a:endParaRPr lang="en-US"/>
        </a:p>
      </dgm:t>
    </dgm:pt>
    <dgm:pt modelId="{A35B2B3B-5595-EA4E-A4FE-D1938D62260B}" type="sibTrans" cxnId="{6051A4D4-2B0C-7448-8274-BB8D397F367E}">
      <dgm:prSet/>
      <dgm:spPr/>
      <dgm:t>
        <a:bodyPr/>
        <a:lstStyle/>
        <a:p>
          <a:endParaRPr lang="en-US"/>
        </a:p>
      </dgm:t>
    </dgm:pt>
    <dgm:pt modelId="{B7C99908-2F3F-2B42-8A62-2FCAB53919B4}">
      <dgm:prSet/>
      <dgm:spPr/>
      <dgm:t>
        <a:bodyPr/>
        <a:lstStyle/>
        <a:p>
          <a:r>
            <a:rPr lang="en-US" dirty="0">
              <a:solidFill>
                <a:schemeClr val="accent2"/>
              </a:solidFill>
            </a:rPr>
            <a:t>Adaptability</a:t>
          </a:r>
        </a:p>
      </dgm:t>
    </dgm:pt>
    <dgm:pt modelId="{D82F451A-3711-6141-9F66-F35002CDCDF8}" type="parTrans" cxnId="{A5DE2A22-3E3C-0648-A2CC-328D4300CE09}">
      <dgm:prSet/>
      <dgm:spPr/>
      <dgm:t>
        <a:bodyPr/>
        <a:lstStyle/>
        <a:p>
          <a:endParaRPr lang="en-US"/>
        </a:p>
      </dgm:t>
    </dgm:pt>
    <dgm:pt modelId="{08925205-DCFB-7543-A66B-1C13A64E340F}" type="sibTrans" cxnId="{A5DE2A22-3E3C-0648-A2CC-328D4300CE09}">
      <dgm:prSet/>
      <dgm:spPr/>
      <dgm:t>
        <a:bodyPr/>
        <a:lstStyle/>
        <a:p>
          <a:endParaRPr lang="en-US"/>
        </a:p>
      </dgm:t>
    </dgm:pt>
    <dgm:pt modelId="{E7713705-33BA-4840-9DA6-24367B145924}">
      <dgm:prSet/>
      <dgm:spPr/>
      <dgm:t>
        <a:bodyPr/>
        <a:lstStyle/>
        <a:p>
          <a:r>
            <a:rPr lang="en-US" dirty="0">
              <a:solidFill>
                <a:schemeClr val="accent2"/>
              </a:solidFill>
            </a:rPr>
            <a:t>Knowledge</a:t>
          </a:r>
        </a:p>
      </dgm:t>
    </dgm:pt>
    <dgm:pt modelId="{C50508D0-08B8-C642-8E7A-C08F81CEBB30}" type="parTrans" cxnId="{BEF30C76-76DC-4946-B110-20FD88CBCCEC}">
      <dgm:prSet/>
      <dgm:spPr/>
      <dgm:t>
        <a:bodyPr/>
        <a:lstStyle/>
        <a:p>
          <a:endParaRPr lang="en-US"/>
        </a:p>
      </dgm:t>
    </dgm:pt>
    <dgm:pt modelId="{3FEF57AC-AE55-C440-BD34-C23D534A14B6}" type="sibTrans" cxnId="{BEF30C76-76DC-4946-B110-20FD88CBCCEC}">
      <dgm:prSet/>
      <dgm:spPr/>
      <dgm:t>
        <a:bodyPr/>
        <a:lstStyle/>
        <a:p>
          <a:endParaRPr lang="en-US"/>
        </a:p>
      </dgm:t>
    </dgm:pt>
    <dgm:pt modelId="{37E95A8C-4FF5-9549-970E-74618C3F39F2}">
      <dgm:prSet custT="1"/>
      <dgm:spPr/>
      <dgm:t>
        <a:bodyPr/>
        <a:lstStyle/>
        <a:p>
          <a:r>
            <a:rPr lang="en-US" sz="2400" b="1" dirty="0"/>
            <a:t>Recommendations</a:t>
          </a:r>
        </a:p>
      </dgm:t>
    </dgm:pt>
    <dgm:pt modelId="{56BB472B-D249-5E40-A0D7-F983A7554E74}" type="parTrans" cxnId="{6692072D-F78B-2B40-A277-A9C542B72B93}">
      <dgm:prSet/>
      <dgm:spPr/>
      <dgm:t>
        <a:bodyPr/>
        <a:lstStyle/>
        <a:p>
          <a:endParaRPr lang="en-US"/>
        </a:p>
      </dgm:t>
    </dgm:pt>
    <dgm:pt modelId="{9094B2F4-67CF-364D-8F08-6D1C1104D5AA}" type="sibTrans" cxnId="{6692072D-F78B-2B40-A277-A9C542B72B93}">
      <dgm:prSet/>
      <dgm:spPr/>
      <dgm:t>
        <a:bodyPr/>
        <a:lstStyle/>
        <a:p>
          <a:endParaRPr lang="en-US"/>
        </a:p>
      </dgm:t>
    </dgm:pt>
    <dgm:pt modelId="{7A447B2C-7E55-904B-8747-976F5C51DB16}">
      <dgm:prSet/>
      <dgm:spPr/>
      <dgm:t>
        <a:bodyPr/>
        <a:lstStyle/>
        <a:p>
          <a:r>
            <a:rPr lang="en-US" dirty="0">
              <a:solidFill>
                <a:schemeClr val="accent2"/>
              </a:solidFill>
            </a:rPr>
            <a:t>Staffing</a:t>
          </a:r>
        </a:p>
      </dgm:t>
    </dgm:pt>
    <dgm:pt modelId="{67C29D82-90CE-D840-A92F-7D34D0A40441}" type="parTrans" cxnId="{D0045BA2-BC3A-784F-9D4E-B5B7DC42B92F}">
      <dgm:prSet/>
      <dgm:spPr/>
      <dgm:t>
        <a:bodyPr/>
        <a:lstStyle/>
        <a:p>
          <a:endParaRPr lang="en-US"/>
        </a:p>
      </dgm:t>
    </dgm:pt>
    <dgm:pt modelId="{131CC0CC-258C-584C-933F-4767E9306228}" type="sibTrans" cxnId="{D0045BA2-BC3A-784F-9D4E-B5B7DC42B92F}">
      <dgm:prSet/>
      <dgm:spPr/>
      <dgm:t>
        <a:bodyPr/>
        <a:lstStyle/>
        <a:p>
          <a:endParaRPr lang="en-US"/>
        </a:p>
      </dgm:t>
    </dgm:pt>
    <dgm:pt modelId="{4335D784-1301-134A-959E-8DB84744EA16}">
      <dgm:prSet/>
      <dgm:spPr/>
      <dgm:t>
        <a:bodyPr/>
        <a:lstStyle/>
        <a:p>
          <a:r>
            <a:rPr lang="en-US" dirty="0">
              <a:solidFill>
                <a:schemeClr val="accent2"/>
              </a:solidFill>
            </a:rPr>
            <a:t>Behavioral</a:t>
          </a:r>
        </a:p>
      </dgm:t>
    </dgm:pt>
    <dgm:pt modelId="{169137BB-23AC-EB44-B9CA-1AF7EBE0F27F}" type="parTrans" cxnId="{BE9E4862-0D12-8C4F-8155-B6CD1B5F1D02}">
      <dgm:prSet/>
      <dgm:spPr/>
      <dgm:t>
        <a:bodyPr/>
        <a:lstStyle/>
        <a:p>
          <a:endParaRPr lang="en-US"/>
        </a:p>
      </dgm:t>
    </dgm:pt>
    <dgm:pt modelId="{36A59BEF-50DB-BF41-BD1A-400D29F3E914}" type="sibTrans" cxnId="{BE9E4862-0D12-8C4F-8155-B6CD1B5F1D02}">
      <dgm:prSet/>
      <dgm:spPr/>
      <dgm:t>
        <a:bodyPr/>
        <a:lstStyle/>
        <a:p>
          <a:endParaRPr lang="en-US"/>
        </a:p>
      </dgm:t>
    </dgm:pt>
    <dgm:pt modelId="{7B1D5590-B717-464C-AB04-468C64ED2174}">
      <dgm:prSet/>
      <dgm:spPr/>
      <dgm:t>
        <a:bodyPr/>
        <a:lstStyle/>
        <a:p>
          <a:r>
            <a:rPr lang="en-US" dirty="0">
              <a:solidFill>
                <a:schemeClr val="accent2"/>
              </a:solidFill>
            </a:rPr>
            <a:t>Logistical</a:t>
          </a:r>
        </a:p>
      </dgm:t>
    </dgm:pt>
    <dgm:pt modelId="{AF04EE5E-3CD0-2442-8E8E-00CC6387446B}" type="parTrans" cxnId="{BCC34010-CB4D-FE41-8E6C-792BBFC766FA}">
      <dgm:prSet/>
      <dgm:spPr/>
      <dgm:t>
        <a:bodyPr/>
        <a:lstStyle/>
        <a:p>
          <a:endParaRPr lang="en-US"/>
        </a:p>
      </dgm:t>
    </dgm:pt>
    <dgm:pt modelId="{150C69C7-23B2-4D4B-8195-2B7A21F39110}" type="sibTrans" cxnId="{BCC34010-CB4D-FE41-8E6C-792BBFC766FA}">
      <dgm:prSet/>
      <dgm:spPr/>
      <dgm:t>
        <a:bodyPr/>
        <a:lstStyle/>
        <a:p>
          <a:endParaRPr lang="en-US"/>
        </a:p>
      </dgm:t>
    </dgm:pt>
    <dgm:pt modelId="{4D47840C-F59D-8545-95B6-8E358217D86E}">
      <dgm:prSet/>
      <dgm:spPr/>
      <dgm:t>
        <a:bodyPr/>
        <a:lstStyle/>
        <a:p>
          <a:r>
            <a:rPr lang="en-US" dirty="0">
              <a:solidFill>
                <a:schemeClr val="accent2"/>
              </a:solidFill>
            </a:rPr>
            <a:t>Training</a:t>
          </a:r>
        </a:p>
      </dgm:t>
    </dgm:pt>
    <dgm:pt modelId="{2C555E40-9A8A-A345-A0C0-E69AD03C5291}" type="parTrans" cxnId="{49FB1450-5924-7B49-984C-962CBF166F1E}">
      <dgm:prSet/>
      <dgm:spPr/>
      <dgm:t>
        <a:bodyPr/>
        <a:lstStyle/>
        <a:p>
          <a:endParaRPr lang="en-US"/>
        </a:p>
      </dgm:t>
    </dgm:pt>
    <dgm:pt modelId="{10A267AC-F29B-7248-B147-85FE9F19DA08}" type="sibTrans" cxnId="{49FB1450-5924-7B49-984C-962CBF166F1E}">
      <dgm:prSet/>
      <dgm:spPr/>
      <dgm:t>
        <a:bodyPr/>
        <a:lstStyle/>
        <a:p>
          <a:endParaRPr lang="en-US"/>
        </a:p>
      </dgm:t>
    </dgm:pt>
    <dgm:pt modelId="{09560816-EF81-6E49-96E2-8EA10C191562}">
      <dgm:prSet/>
      <dgm:spPr/>
      <dgm:t>
        <a:bodyPr/>
        <a:lstStyle/>
        <a:p>
          <a:r>
            <a:rPr lang="en-US" b="1" dirty="0"/>
            <a:t>Barriers</a:t>
          </a:r>
        </a:p>
      </dgm:t>
    </dgm:pt>
    <dgm:pt modelId="{EC921BCF-2F9A-C749-9987-84C4DB4D559C}" type="sibTrans" cxnId="{C3BA4848-EEA5-6E4D-927C-A6C6163628BC}">
      <dgm:prSet/>
      <dgm:spPr/>
      <dgm:t>
        <a:bodyPr/>
        <a:lstStyle/>
        <a:p>
          <a:endParaRPr lang="en-US"/>
        </a:p>
      </dgm:t>
    </dgm:pt>
    <dgm:pt modelId="{720E370A-9789-BA4E-98A3-D5E48D326D3C}" type="parTrans" cxnId="{C3BA4848-EEA5-6E4D-927C-A6C6163628BC}">
      <dgm:prSet/>
      <dgm:spPr/>
      <dgm:t>
        <a:bodyPr/>
        <a:lstStyle/>
        <a:p>
          <a:endParaRPr lang="en-US"/>
        </a:p>
      </dgm:t>
    </dgm:pt>
    <dgm:pt modelId="{27293C6C-36CD-3140-AC17-0CEEC0C26801}">
      <dgm:prSet/>
      <dgm:spPr/>
      <dgm:t>
        <a:bodyPr/>
        <a:lstStyle/>
        <a:p>
          <a:r>
            <a:rPr lang="en-US" dirty="0">
              <a:solidFill>
                <a:schemeClr val="accent2"/>
              </a:solidFill>
            </a:rPr>
            <a:t>Oral Care Professionals</a:t>
          </a:r>
        </a:p>
      </dgm:t>
    </dgm:pt>
    <dgm:pt modelId="{1FC1B75F-589E-B949-B738-9CCA1892E09D}" type="parTrans" cxnId="{11482F82-530F-924D-9B37-58DCD1326537}">
      <dgm:prSet/>
      <dgm:spPr/>
      <dgm:t>
        <a:bodyPr/>
        <a:lstStyle/>
        <a:p>
          <a:endParaRPr lang="en-US"/>
        </a:p>
      </dgm:t>
    </dgm:pt>
    <dgm:pt modelId="{B8151CBE-1034-F446-A27B-460C29229F4C}" type="sibTrans" cxnId="{11482F82-530F-924D-9B37-58DCD1326537}">
      <dgm:prSet/>
      <dgm:spPr/>
      <dgm:t>
        <a:bodyPr/>
        <a:lstStyle/>
        <a:p>
          <a:endParaRPr lang="en-US"/>
        </a:p>
      </dgm:t>
    </dgm:pt>
    <dgm:pt modelId="{EA2857CD-D27A-2940-932D-CB4DA59D29EC}" type="pres">
      <dgm:prSet presAssocID="{714D6CF2-03AB-A74C-8DFB-578342F80A7D}" presName="diagram" presStyleCnt="0">
        <dgm:presLayoutVars>
          <dgm:chPref val="1"/>
          <dgm:dir/>
          <dgm:animOne val="branch"/>
          <dgm:animLvl val="lvl"/>
          <dgm:resizeHandles/>
        </dgm:presLayoutVars>
      </dgm:prSet>
      <dgm:spPr/>
    </dgm:pt>
    <dgm:pt modelId="{1DE44FF2-6068-2A44-AF4B-1261BEDA4DB1}" type="pres">
      <dgm:prSet presAssocID="{CD3FFADE-5ACA-C248-A11F-87F819272842}" presName="root" presStyleCnt="0"/>
      <dgm:spPr/>
    </dgm:pt>
    <dgm:pt modelId="{B7D622D5-F857-A94A-9745-3170FFC3D2A6}" type="pres">
      <dgm:prSet presAssocID="{CD3FFADE-5ACA-C248-A11F-87F819272842}" presName="rootComposite" presStyleCnt="0"/>
      <dgm:spPr/>
    </dgm:pt>
    <dgm:pt modelId="{E936B883-FCA7-254E-A9A8-0960F9252017}" type="pres">
      <dgm:prSet presAssocID="{CD3FFADE-5ACA-C248-A11F-87F819272842}" presName="rootText" presStyleLbl="node1" presStyleIdx="0" presStyleCnt="5"/>
      <dgm:spPr/>
    </dgm:pt>
    <dgm:pt modelId="{ABDE08F6-085D-9443-B92C-C76308897362}" type="pres">
      <dgm:prSet presAssocID="{CD3FFADE-5ACA-C248-A11F-87F819272842}" presName="rootConnector" presStyleLbl="node1" presStyleIdx="0" presStyleCnt="5"/>
      <dgm:spPr/>
    </dgm:pt>
    <dgm:pt modelId="{B7102B39-CBEE-1D4C-804D-353CEE588AA1}" type="pres">
      <dgm:prSet presAssocID="{CD3FFADE-5ACA-C248-A11F-87F819272842}" presName="childShape" presStyleCnt="0"/>
      <dgm:spPr/>
    </dgm:pt>
    <dgm:pt modelId="{68E0037B-B26D-FF48-B192-80C2509BC98F}" type="pres">
      <dgm:prSet presAssocID="{CDF0ADD5-D853-9245-88E6-724BC7CEC95C}" presName="Name13" presStyleLbl="parChTrans1D2" presStyleIdx="0" presStyleCnt="11"/>
      <dgm:spPr/>
    </dgm:pt>
    <dgm:pt modelId="{56A52050-E897-6145-B2A6-6E3924A7B740}" type="pres">
      <dgm:prSet presAssocID="{8FF6D299-E5C5-0347-8266-BB67A77A43C3}" presName="childText" presStyleLbl="bgAcc1" presStyleIdx="0" presStyleCnt="11">
        <dgm:presLayoutVars>
          <dgm:bulletEnabled val="1"/>
        </dgm:presLayoutVars>
      </dgm:prSet>
      <dgm:spPr/>
    </dgm:pt>
    <dgm:pt modelId="{D16BA07C-3097-0041-9ED8-2F83A8BB65D3}" type="pres">
      <dgm:prSet presAssocID="{C9F0C00F-E73E-EC44-927C-4F03C2F2573D}" presName="Name13" presStyleLbl="parChTrans1D2" presStyleIdx="1" presStyleCnt="11"/>
      <dgm:spPr/>
    </dgm:pt>
    <dgm:pt modelId="{285B115C-BF00-054B-8E36-234BC6D1683B}" type="pres">
      <dgm:prSet presAssocID="{21198BAA-07C7-8D47-B970-BC7CB1385DE9}" presName="childText" presStyleLbl="bgAcc1" presStyleIdx="1" presStyleCnt="11">
        <dgm:presLayoutVars>
          <dgm:bulletEnabled val="1"/>
        </dgm:presLayoutVars>
      </dgm:prSet>
      <dgm:spPr/>
    </dgm:pt>
    <dgm:pt modelId="{4312931E-6072-AA43-8F59-B00F7FC37DD1}" type="pres">
      <dgm:prSet presAssocID="{2C555E40-9A8A-A345-A0C0-E69AD03C5291}" presName="Name13" presStyleLbl="parChTrans1D2" presStyleIdx="2" presStyleCnt="11"/>
      <dgm:spPr/>
    </dgm:pt>
    <dgm:pt modelId="{948B2250-63B7-D943-95F3-3A67A99DE290}" type="pres">
      <dgm:prSet presAssocID="{4D47840C-F59D-8545-95B6-8E358217D86E}" presName="childText" presStyleLbl="bgAcc1" presStyleIdx="2" presStyleCnt="11">
        <dgm:presLayoutVars>
          <dgm:bulletEnabled val="1"/>
        </dgm:presLayoutVars>
      </dgm:prSet>
      <dgm:spPr/>
    </dgm:pt>
    <dgm:pt modelId="{651D7EC2-3D3F-5A42-897B-9791DF9D1BDB}" type="pres">
      <dgm:prSet presAssocID="{7C3A3E60-66B5-3646-BC97-CC4DF6A90B0E}" presName="root" presStyleCnt="0"/>
      <dgm:spPr/>
    </dgm:pt>
    <dgm:pt modelId="{7E6F6FE6-3BDF-C04C-B629-0BF07AF17F5A}" type="pres">
      <dgm:prSet presAssocID="{7C3A3E60-66B5-3646-BC97-CC4DF6A90B0E}" presName="rootComposite" presStyleCnt="0"/>
      <dgm:spPr/>
    </dgm:pt>
    <dgm:pt modelId="{466E361C-5AA1-9944-B64D-0962E3343C70}" type="pres">
      <dgm:prSet presAssocID="{7C3A3E60-66B5-3646-BC97-CC4DF6A90B0E}" presName="rootText" presStyleLbl="node1" presStyleIdx="1" presStyleCnt="5" custScaleX="123338"/>
      <dgm:spPr/>
    </dgm:pt>
    <dgm:pt modelId="{69DF9DDC-526E-4A49-8FA7-DE83DB311F58}" type="pres">
      <dgm:prSet presAssocID="{7C3A3E60-66B5-3646-BC97-CC4DF6A90B0E}" presName="rootConnector" presStyleLbl="node1" presStyleIdx="1" presStyleCnt="5"/>
      <dgm:spPr/>
    </dgm:pt>
    <dgm:pt modelId="{1C165AA3-458D-E240-AB2F-D2AEE067232C}" type="pres">
      <dgm:prSet presAssocID="{7C3A3E60-66B5-3646-BC97-CC4DF6A90B0E}" presName="childShape" presStyleCnt="0"/>
      <dgm:spPr/>
    </dgm:pt>
    <dgm:pt modelId="{9D7F02FA-9EE3-0C4C-9C9C-879097E58522}" type="pres">
      <dgm:prSet presAssocID="{D82F451A-3711-6141-9F66-F35002CDCDF8}" presName="Name13" presStyleLbl="parChTrans1D2" presStyleIdx="3" presStyleCnt="11"/>
      <dgm:spPr/>
    </dgm:pt>
    <dgm:pt modelId="{38E5B658-E46A-1A42-A1DB-EB8FE907041A}" type="pres">
      <dgm:prSet presAssocID="{B7C99908-2F3F-2B42-8A62-2FCAB53919B4}" presName="childText" presStyleLbl="bgAcc1" presStyleIdx="3" presStyleCnt="11">
        <dgm:presLayoutVars>
          <dgm:bulletEnabled val="1"/>
        </dgm:presLayoutVars>
      </dgm:prSet>
      <dgm:spPr/>
    </dgm:pt>
    <dgm:pt modelId="{DF7C43BA-E38A-DC40-BDA7-F1619EB332B2}" type="pres">
      <dgm:prSet presAssocID="{C50508D0-08B8-C642-8E7A-C08F81CEBB30}" presName="Name13" presStyleLbl="parChTrans1D2" presStyleIdx="4" presStyleCnt="11"/>
      <dgm:spPr/>
    </dgm:pt>
    <dgm:pt modelId="{17C63BCE-3F85-DF45-9CF2-D36AFEF4379D}" type="pres">
      <dgm:prSet presAssocID="{E7713705-33BA-4840-9DA6-24367B145924}" presName="childText" presStyleLbl="bgAcc1" presStyleIdx="4" presStyleCnt="11">
        <dgm:presLayoutVars>
          <dgm:bulletEnabled val="1"/>
        </dgm:presLayoutVars>
      </dgm:prSet>
      <dgm:spPr/>
    </dgm:pt>
    <dgm:pt modelId="{2F5AEA65-A7C3-D54D-A9BC-71F26A76E8E0}" type="pres">
      <dgm:prSet presAssocID="{646106C3-EB69-DF42-9F93-A2D6F3239601}" presName="root" presStyleCnt="0"/>
      <dgm:spPr/>
    </dgm:pt>
    <dgm:pt modelId="{CB69265A-BB6C-5042-B5B8-5EA6BD77BA24}" type="pres">
      <dgm:prSet presAssocID="{646106C3-EB69-DF42-9F93-A2D6F3239601}" presName="rootComposite" presStyleCnt="0"/>
      <dgm:spPr/>
    </dgm:pt>
    <dgm:pt modelId="{4BB2BEA9-CBE0-2542-892E-C6AC9BD2E8A5}" type="pres">
      <dgm:prSet presAssocID="{646106C3-EB69-DF42-9F93-A2D6F3239601}" presName="rootText" presStyleLbl="node1" presStyleIdx="2" presStyleCnt="5" custScaleX="121830"/>
      <dgm:spPr/>
    </dgm:pt>
    <dgm:pt modelId="{58004B00-468D-CB43-B131-2C512ABAD369}" type="pres">
      <dgm:prSet presAssocID="{646106C3-EB69-DF42-9F93-A2D6F3239601}" presName="rootConnector" presStyleLbl="node1" presStyleIdx="2" presStyleCnt="5"/>
      <dgm:spPr/>
    </dgm:pt>
    <dgm:pt modelId="{069BA3DB-2B2D-374E-87DD-CE85CAE72B8C}" type="pres">
      <dgm:prSet presAssocID="{646106C3-EB69-DF42-9F93-A2D6F3239601}" presName="childShape" presStyleCnt="0"/>
      <dgm:spPr/>
    </dgm:pt>
    <dgm:pt modelId="{ED4E8791-D926-EE47-8250-A4C419EDB884}" type="pres">
      <dgm:prSet presAssocID="{1FC1B75F-589E-B949-B738-9CCA1892E09D}" presName="Name13" presStyleLbl="parChTrans1D2" presStyleIdx="5" presStyleCnt="11"/>
      <dgm:spPr/>
    </dgm:pt>
    <dgm:pt modelId="{EDEEFA44-DE0F-364E-B6A3-49D6FAA7DF86}" type="pres">
      <dgm:prSet presAssocID="{27293C6C-36CD-3140-AC17-0CEEC0C26801}" presName="childText" presStyleLbl="bgAcc1" presStyleIdx="5" presStyleCnt="11">
        <dgm:presLayoutVars>
          <dgm:bulletEnabled val="1"/>
        </dgm:presLayoutVars>
      </dgm:prSet>
      <dgm:spPr/>
    </dgm:pt>
    <dgm:pt modelId="{EFC3460E-4BA6-3342-9A83-75D7DDA28285}" type="pres">
      <dgm:prSet presAssocID="{09560816-EF81-6E49-96E2-8EA10C191562}" presName="root" presStyleCnt="0"/>
      <dgm:spPr/>
    </dgm:pt>
    <dgm:pt modelId="{ECE2F2DE-8710-7545-B1B3-52916D33E750}" type="pres">
      <dgm:prSet presAssocID="{09560816-EF81-6E49-96E2-8EA10C191562}" presName="rootComposite" presStyleCnt="0"/>
      <dgm:spPr/>
    </dgm:pt>
    <dgm:pt modelId="{C0BD03C3-484E-5047-9BC9-6AE09B10C707}" type="pres">
      <dgm:prSet presAssocID="{09560816-EF81-6E49-96E2-8EA10C191562}" presName="rootText" presStyleLbl="node1" presStyleIdx="3" presStyleCnt="5"/>
      <dgm:spPr/>
    </dgm:pt>
    <dgm:pt modelId="{1D2CADCB-692C-9C4B-8B4F-0A547E1BF95D}" type="pres">
      <dgm:prSet presAssocID="{09560816-EF81-6E49-96E2-8EA10C191562}" presName="rootConnector" presStyleLbl="node1" presStyleIdx="3" presStyleCnt="5"/>
      <dgm:spPr/>
    </dgm:pt>
    <dgm:pt modelId="{44BAD214-BAE3-9048-BE1E-633B99EFAB40}" type="pres">
      <dgm:prSet presAssocID="{09560816-EF81-6E49-96E2-8EA10C191562}" presName="childShape" presStyleCnt="0"/>
      <dgm:spPr/>
    </dgm:pt>
    <dgm:pt modelId="{D19AEA63-F5E3-AB46-9992-5CB3B9F011D8}" type="pres">
      <dgm:prSet presAssocID="{67C29D82-90CE-D840-A92F-7D34D0A40441}" presName="Name13" presStyleLbl="parChTrans1D2" presStyleIdx="6" presStyleCnt="11"/>
      <dgm:spPr/>
    </dgm:pt>
    <dgm:pt modelId="{EDAF1B1B-C4CF-074F-B137-55651C8FBA54}" type="pres">
      <dgm:prSet presAssocID="{7A447B2C-7E55-904B-8747-976F5C51DB16}" presName="childText" presStyleLbl="bgAcc1" presStyleIdx="6" presStyleCnt="11">
        <dgm:presLayoutVars>
          <dgm:bulletEnabled val="1"/>
        </dgm:presLayoutVars>
      </dgm:prSet>
      <dgm:spPr/>
    </dgm:pt>
    <dgm:pt modelId="{6E127256-5EC5-5A49-93D7-99B9B5DE3E90}" type="pres">
      <dgm:prSet presAssocID="{169137BB-23AC-EB44-B9CA-1AF7EBE0F27F}" presName="Name13" presStyleLbl="parChTrans1D2" presStyleIdx="7" presStyleCnt="11"/>
      <dgm:spPr/>
    </dgm:pt>
    <dgm:pt modelId="{F2709585-2EDF-3048-A431-6233B386113F}" type="pres">
      <dgm:prSet presAssocID="{4335D784-1301-134A-959E-8DB84744EA16}" presName="childText" presStyleLbl="bgAcc1" presStyleIdx="7" presStyleCnt="11">
        <dgm:presLayoutVars>
          <dgm:bulletEnabled val="1"/>
        </dgm:presLayoutVars>
      </dgm:prSet>
      <dgm:spPr/>
    </dgm:pt>
    <dgm:pt modelId="{BE19AC68-9C25-674D-B645-7410AEA887C5}" type="pres">
      <dgm:prSet presAssocID="{AF04EE5E-3CD0-2442-8E8E-00CC6387446B}" presName="Name13" presStyleLbl="parChTrans1D2" presStyleIdx="8" presStyleCnt="11"/>
      <dgm:spPr/>
    </dgm:pt>
    <dgm:pt modelId="{FE79E8DC-4406-4344-81D0-F9B92A60356E}" type="pres">
      <dgm:prSet presAssocID="{7B1D5590-B717-464C-AB04-468C64ED2174}" presName="childText" presStyleLbl="bgAcc1" presStyleIdx="8" presStyleCnt="11">
        <dgm:presLayoutVars>
          <dgm:bulletEnabled val="1"/>
        </dgm:presLayoutVars>
      </dgm:prSet>
      <dgm:spPr/>
    </dgm:pt>
    <dgm:pt modelId="{AD2291D0-FA42-E341-A473-A7157767D389}" type="pres">
      <dgm:prSet presAssocID="{37E95A8C-4FF5-9549-970E-74618C3F39F2}" presName="root" presStyleCnt="0"/>
      <dgm:spPr/>
    </dgm:pt>
    <dgm:pt modelId="{9D670F41-F25D-1C46-AF84-CEA9897DEF3E}" type="pres">
      <dgm:prSet presAssocID="{37E95A8C-4FF5-9549-970E-74618C3F39F2}" presName="rootComposite" presStyleCnt="0"/>
      <dgm:spPr/>
    </dgm:pt>
    <dgm:pt modelId="{99FC581F-A0D2-014E-B9D5-423843D66C6C}" type="pres">
      <dgm:prSet presAssocID="{37E95A8C-4FF5-9549-970E-74618C3F39F2}" presName="rootText" presStyleLbl="node1" presStyleIdx="4" presStyleCnt="5" custScaleX="198988"/>
      <dgm:spPr/>
    </dgm:pt>
    <dgm:pt modelId="{BBF8F5EB-39E3-4143-AE78-86AE8F811E15}" type="pres">
      <dgm:prSet presAssocID="{37E95A8C-4FF5-9549-970E-74618C3F39F2}" presName="rootConnector" presStyleLbl="node1" presStyleIdx="4" presStyleCnt="5"/>
      <dgm:spPr/>
    </dgm:pt>
    <dgm:pt modelId="{342F9460-E7ED-A84D-B540-F0A059434657}" type="pres">
      <dgm:prSet presAssocID="{37E95A8C-4FF5-9549-970E-74618C3F39F2}" presName="childShape" presStyleCnt="0"/>
      <dgm:spPr/>
    </dgm:pt>
    <dgm:pt modelId="{2E2D7A79-9E4B-1B44-A1E6-C6F98571031E}" type="pres">
      <dgm:prSet presAssocID="{31DA3723-8772-1B43-857D-28F62F2BB176}" presName="Name13" presStyleLbl="parChTrans1D2" presStyleIdx="9" presStyleCnt="11"/>
      <dgm:spPr/>
    </dgm:pt>
    <dgm:pt modelId="{6A6916E9-B000-E842-837D-F6AF94547F42}" type="pres">
      <dgm:prSet presAssocID="{51241D13-244B-974B-A2FB-749F2D5E8FF5}" presName="childText" presStyleLbl="bgAcc1" presStyleIdx="9" presStyleCnt="11">
        <dgm:presLayoutVars>
          <dgm:bulletEnabled val="1"/>
        </dgm:presLayoutVars>
      </dgm:prSet>
      <dgm:spPr/>
    </dgm:pt>
    <dgm:pt modelId="{105216EE-F575-D640-A5DA-571BAB410D97}" type="pres">
      <dgm:prSet presAssocID="{015EAA65-C524-FD47-B30B-F7E3E131610D}" presName="Name13" presStyleLbl="parChTrans1D2" presStyleIdx="10" presStyleCnt="11"/>
      <dgm:spPr/>
    </dgm:pt>
    <dgm:pt modelId="{C172CFD7-0205-1442-A54D-049CEF244621}" type="pres">
      <dgm:prSet presAssocID="{F03C02AD-9987-014A-B5B7-2E6947A1F99A}" presName="childText" presStyleLbl="bgAcc1" presStyleIdx="10" presStyleCnt="11">
        <dgm:presLayoutVars>
          <dgm:bulletEnabled val="1"/>
        </dgm:presLayoutVars>
      </dgm:prSet>
      <dgm:spPr/>
    </dgm:pt>
  </dgm:ptLst>
  <dgm:cxnLst>
    <dgm:cxn modelId="{50862805-2DFA-DA45-BDD8-3440A51C37A4}" type="presOf" srcId="{B7C99908-2F3F-2B42-8A62-2FCAB53919B4}" destId="{38E5B658-E46A-1A42-A1DB-EB8FE907041A}" srcOrd="0" destOrd="0" presId="urn:microsoft.com/office/officeart/2005/8/layout/hierarchy3"/>
    <dgm:cxn modelId="{20351B06-7F19-A04A-9600-987CE02D493E}" type="presOf" srcId="{7C3A3E60-66B5-3646-BC97-CC4DF6A90B0E}" destId="{69DF9DDC-526E-4A49-8FA7-DE83DB311F58}" srcOrd="1" destOrd="0" presId="urn:microsoft.com/office/officeart/2005/8/layout/hierarchy3"/>
    <dgm:cxn modelId="{BCC34010-CB4D-FE41-8E6C-792BBFC766FA}" srcId="{09560816-EF81-6E49-96E2-8EA10C191562}" destId="{7B1D5590-B717-464C-AB04-468C64ED2174}" srcOrd="2" destOrd="0" parTransId="{AF04EE5E-3CD0-2442-8E8E-00CC6387446B}" sibTransId="{150C69C7-23B2-4D4B-8195-2B7A21F39110}"/>
    <dgm:cxn modelId="{0448BF14-6406-5F4A-B73D-7B4C0776200A}" type="presOf" srcId="{27293C6C-36CD-3140-AC17-0CEEC0C26801}" destId="{EDEEFA44-DE0F-364E-B6A3-49D6FAA7DF86}" srcOrd="0" destOrd="0" presId="urn:microsoft.com/office/officeart/2005/8/layout/hierarchy3"/>
    <dgm:cxn modelId="{DA30E315-964C-6A43-9A93-CE76CD9FD17A}" type="presOf" srcId="{09560816-EF81-6E49-96E2-8EA10C191562}" destId="{C0BD03C3-484E-5047-9BC9-6AE09B10C707}" srcOrd="0" destOrd="0" presId="urn:microsoft.com/office/officeart/2005/8/layout/hierarchy3"/>
    <dgm:cxn modelId="{DF317E16-7EC2-FE4B-A3A7-3A58DD59A42C}" type="presOf" srcId="{4D47840C-F59D-8545-95B6-8E358217D86E}" destId="{948B2250-63B7-D943-95F3-3A67A99DE290}" srcOrd="0" destOrd="0" presId="urn:microsoft.com/office/officeart/2005/8/layout/hierarchy3"/>
    <dgm:cxn modelId="{52A4E91A-A65B-AB4E-97ED-24093F39EAC7}" type="presOf" srcId="{646106C3-EB69-DF42-9F93-A2D6F3239601}" destId="{58004B00-468D-CB43-B131-2C512ABAD369}" srcOrd="1" destOrd="0" presId="urn:microsoft.com/office/officeart/2005/8/layout/hierarchy3"/>
    <dgm:cxn modelId="{A5DE2A22-3E3C-0648-A2CC-328D4300CE09}" srcId="{7C3A3E60-66B5-3646-BC97-CC4DF6A90B0E}" destId="{B7C99908-2F3F-2B42-8A62-2FCAB53919B4}" srcOrd="0" destOrd="0" parTransId="{D82F451A-3711-6141-9F66-F35002CDCDF8}" sibTransId="{08925205-DCFB-7543-A66B-1C13A64E340F}"/>
    <dgm:cxn modelId="{92CBE125-A441-574E-AC57-07805487C1E7}" type="presOf" srcId="{C50508D0-08B8-C642-8E7A-C08F81CEBB30}" destId="{DF7C43BA-E38A-DC40-BDA7-F1619EB332B2}" srcOrd="0" destOrd="0" presId="urn:microsoft.com/office/officeart/2005/8/layout/hierarchy3"/>
    <dgm:cxn modelId="{6692072D-F78B-2B40-A277-A9C542B72B93}" srcId="{714D6CF2-03AB-A74C-8DFB-578342F80A7D}" destId="{37E95A8C-4FF5-9549-970E-74618C3F39F2}" srcOrd="4" destOrd="0" parTransId="{56BB472B-D249-5E40-A0D7-F983A7554E74}" sibTransId="{9094B2F4-67CF-364D-8F08-6D1C1104D5AA}"/>
    <dgm:cxn modelId="{6ABD8E31-1614-4A4B-BE1B-A6BC04E110BA}" type="presOf" srcId="{21198BAA-07C7-8D47-B970-BC7CB1385DE9}" destId="{285B115C-BF00-054B-8E36-234BC6D1683B}" srcOrd="0" destOrd="0" presId="urn:microsoft.com/office/officeart/2005/8/layout/hierarchy3"/>
    <dgm:cxn modelId="{8A08D737-AD2E-2249-9879-77E0501D0531}" type="presOf" srcId="{015EAA65-C524-FD47-B30B-F7E3E131610D}" destId="{105216EE-F575-D640-A5DA-571BAB410D97}" srcOrd="0" destOrd="0" presId="urn:microsoft.com/office/officeart/2005/8/layout/hierarchy3"/>
    <dgm:cxn modelId="{DFF55139-7D32-3640-87C6-626CD6C4E4BA}" type="presOf" srcId="{AF04EE5E-3CD0-2442-8E8E-00CC6387446B}" destId="{BE19AC68-9C25-674D-B645-7410AEA887C5}" srcOrd="0" destOrd="0" presId="urn:microsoft.com/office/officeart/2005/8/layout/hierarchy3"/>
    <dgm:cxn modelId="{C3BA4848-EEA5-6E4D-927C-A6C6163628BC}" srcId="{714D6CF2-03AB-A74C-8DFB-578342F80A7D}" destId="{09560816-EF81-6E49-96E2-8EA10C191562}" srcOrd="3" destOrd="0" parTransId="{720E370A-9789-BA4E-98A3-D5E48D326D3C}" sibTransId="{EC921BCF-2F9A-C749-9987-84C4DB4D559C}"/>
    <dgm:cxn modelId="{49FB1450-5924-7B49-984C-962CBF166F1E}" srcId="{CD3FFADE-5ACA-C248-A11F-87F819272842}" destId="{4D47840C-F59D-8545-95B6-8E358217D86E}" srcOrd="2" destOrd="0" parTransId="{2C555E40-9A8A-A345-A0C0-E69AD03C5291}" sibTransId="{10A267AC-F29B-7248-B147-85FE9F19DA08}"/>
    <dgm:cxn modelId="{B3ACC453-2670-0048-8834-270C8F89C053}" type="presOf" srcId="{2C555E40-9A8A-A345-A0C0-E69AD03C5291}" destId="{4312931E-6072-AA43-8F59-B00F7FC37DD1}" srcOrd="0" destOrd="0" presId="urn:microsoft.com/office/officeart/2005/8/layout/hierarchy3"/>
    <dgm:cxn modelId="{1F0E3E55-5CDD-8E4D-8F30-8558E13B00D1}" type="presOf" srcId="{51241D13-244B-974B-A2FB-749F2D5E8FF5}" destId="{6A6916E9-B000-E842-837D-F6AF94547F42}" srcOrd="0" destOrd="0" presId="urn:microsoft.com/office/officeart/2005/8/layout/hierarchy3"/>
    <dgm:cxn modelId="{20155F55-E83D-BE4B-872D-4ABE430E1EEA}" type="presOf" srcId="{C9F0C00F-E73E-EC44-927C-4F03C2F2573D}" destId="{D16BA07C-3097-0041-9ED8-2F83A8BB65D3}" srcOrd="0" destOrd="0" presId="urn:microsoft.com/office/officeart/2005/8/layout/hierarchy3"/>
    <dgm:cxn modelId="{B33EDD56-3004-C04F-B62A-5BA9D8A6CE19}" type="presOf" srcId="{D82F451A-3711-6141-9F66-F35002CDCDF8}" destId="{9D7F02FA-9EE3-0C4C-9C9C-879097E58522}" srcOrd="0" destOrd="0" presId="urn:microsoft.com/office/officeart/2005/8/layout/hierarchy3"/>
    <dgm:cxn modelId="{3C581857-2A86-4844-81FD-F03FB7ED819F}" type="presOf" srcId="{37E95A8C-4FF5-9549-970E-74618C3F39F2}" destId="{99FC581F-A0D2-014E-B9D5-423843D66C6C}" srcOrd="0" destOrd="0" presId="urn:microsoft.com/office/officeart/2005/8/layout/hierarchy3"/>
    <dgm:cxn modelId="{BE9E4862-0D12-8C4F-8155-B6CD1B5F1D02}" srcId="{09560816-EF81-6E49-96E2-8EA10C191562}" destId="{4335D784-1301-134A-959E-8DB84744EA16}" srcOrd="1" destOrd="0" parTransId="{169137BB-23AC-EB44-B9CA-1AF7EBE0F27F}" sibTransId="{36A59BEF-50DB-BF41-BD1A-400D29F3E914}"/>
    <dgm:cxn modelId="{C2350464-DA2A-2947-8FC1-62886DE01D01}" type="presOf" srcId="{7A447B2C-7E55-904B-8747-976F5C51DB16}" destId="{EDAF1B1B-C4CF-074F-B137-55651C8FBA54}" srcOrd="0" destOrd="0" presId="urn:microsoft.com/office/officeart/2005/8/layout/hierarchy3"/>
    <dgm:cxn modelId="{17399167-BB72-0E45-8FCB-DF12B9309555}" srcId="{CD3FFADE-5ACA-C248-A11F-87F819272842}" destId="{21198BAA-07C7-8D47-B970-BC7CB1385DE9}" srcOrd="1" destOrd="0" parTransId="{C9F0C00F-E73E-EC44-927C-4F03C2F2573D}" sibTransId="{69D99F8E-0CF6-1040-93D0-C0A0FEC9854C}"/>
    <dgm:cxn modelId="{02E32968-F190-0448-9514-CF4FB7AC2955}" type="presOf" srcId="{714D6CF2-03AB-A74C-8DFB-578342F80A7D}" destId="{EA2857CD-D27A-2940-932D-CB4DA59D29EC}" srcOrd="0" destOrd="0" presId="urn:microsoft.com/office/officeart/2005/8/layout/hierarchy3"/>
    <dgm:cxn modelId="{71F30170-51B7-5945-8B5C-28E9884F3E8F}" type="presOf" srcId="{8FF6D299-E5C5-0347-8266-BB67A77A43C3}" destId="{56A52050-E897-6145-B2A6-6E3924A7B740}" srcOrd="0" destOrd="0" presId="urn:microsoft.com/office/officeart/2005/8/layout/hierarchy3"/>
    <dgm:cxn modelId="{BEF30C76-76DC-4946-B110-20FD88CBCCEC}" srcId="{7C3A3E60-66B5-3646-BC97-CC4DF6A90B0E}" destId="{E7713705-33BA-4840-9DA6-24367B145924}" srcOrd="1" destOrd="0" parTransId="{C50508D0-08B8-C642-8E7A-C08F81CEBB30}" sibTransId="{3FEF57AC-AE55-C440-BD34-C23D534A14B6}"/>
    <dgm:cxn modelId="{CBAA5977-21F9-CA44-B045-6845A07C4BEA}" srcId="{CD3FFADE-5ACA-C248-A11F-87F819272842}" destId="{8FF6D299-E5C5-0347-8266-BB67A77A43C3}" srcOrd="0" destOrd="0" parTransId="{CDF0ADD5-D853-9245-88E6-724BC7CEC95C}" sibTransId="{5C229C72-5501-3043-885D-139655585573}"/>
    <dgm:cxn modelId="{90620179-7070-A14F-9701-F9BEA0D49BD0}" type="presOf" srcId="{169137BB-23AC-EB44-B9CA-1AF7EBE0F27F}" destId="{6E127256-5EC5-5A49-93D7-99B9B5DE3E90}" srcOrd="0" destOrd="0" presId="urn:microsoft.com/office/officeart/2005/8/layout/hierarchy3"/>
    <dgm:cxn modelId="{5E22EF81-4509-0C4C-A083-33393046A953}" type="presOf" srcId="{4335D784-1301-134A-959E-8DB84744EA16}" destId="{F2709585-2EDF-3048-A431-6233B386113F}" srcOrd="0" destOrd="0" presId="urn:microsoft.com/office/officeart/2005/8/layout/hierarchy3"/>
    <dgm:cxn modelId="{11482F82-530F-924D-9B37-58DCD1326537}" srcId="{646106C3-EB69-DF42-9F93-A2D6F3239601}" destId="{27293C6C-36CD-3140-AC17-0CEEC0C26801}" srcOrd="0" destOrd="0" parTransId="{1FC1B75F-589E-B949-B738-9CCA1892E09D}" sibTransId="{B8151CBE-1034-F446-A27B-460C29229F4C}"/>
    <dgm:cxn modelId="{15A06482-0EDC-A34D-A555-82C70D83EF3F}" type="presOf" srcId="{37E95A8C-4FF5-9549-970E-74618C3F39F2}" destId="{BBF8F5EB-39E3-4143-AE78-86AE8F811E15}" srcOrd="1" destOrd="0" presId="urn:microsoft.com/office/officeart/2005/8/layout/hierarchy3"/>
    <dgm:cxn modelId="{1336458E-A774-FE44-B02D-59F7F928230C}" srcId="{37E95A8C-4FF5-9549-970E-74618C3F39F2}" destId="{F03C02AD-9987-014A-B5B7-2E6947A1F99A}" srcOrd="1" destOrd="0" parTransId="{015EAA65-C524-FD47-B30B-F7E3E131610D}" sibTransId="{06433A7D-E6B8-774A-91B6-FBC5986DD604}"/>
    <dgm:cxn modelId="{17773B97-0214-7442-B984-8132589CB5A8}" type="presOf" srcId="{E7713705-33BA-4840-9DA6-24367B145924}" destId="{17C63BCE-3F85-DF45-9CF2-D36AFEF4379D}" srcOrd="0" destOrd="0" presId="urn:microsoft.com/office/officeart/2005/8/layout/hierarchy3"/>
    <dgm:cxn modelId="{C8B62A98-650E-9F4D-A75C-C86B91FB3F13}" srcId="{714D6CF2-03AB-A74C-8DFB-578342F80A7D}" destId="{CD3FFADE-5ACA-C248-A11F-87F819272842}" srcOrd="0" destOrd="0" parTransId="{5044AD93-4C91-FD4E-AF06-67958668C0CE}" sibTransId="{A58DC01F-958E-E74B-906B-FEDE3A607345}"/>
    <dgm:cxn modelId="{8574D599-F55B-1743-9CAA-25D2233A1062}" srcId="{714D6CF2-03AB-A74C-8DFB-578342F80A7D}" destId="{7C3A3E60-66B5-3646-BC97-CC4DF6A90B0E}" srcOrd="1" destOrd="0" parTransId="{2D5F9D10-950F-314B-A4B7-A096085C2F4E}" sibTransId="{58D2C943-2D60-5B4C-AA7D-63FB1050AD3D}"/>
    <dgm:cxn modelId="{8805D49F-3EB5-344C-80AE-5B74CAE7F8D5}" type="presOf" srcId="{67C29D82-90CE-D840-A92F-7D34D0A40441}" destId="{D19AEA63-F5E3-AB46-9992-5CB3B9F011D8}" srcOrd="0" destOrd="0" presId="urn:microsoft.com/office/officeart/2005/8/layout/hierarchy3"/>
    <dgm:cxn modelId="{D0045BA2-BC3A-784F-9D4E-B5B7DC42B92F}" srcId="{09560816-EF81-6E49-96E2-8EA10C191562}" destId="{7A447B2C-7E55-904B-8747-976F5C51DB16}" srcOrd="0" destOrd="0" parTransId="{67C29D82-90CE-D840-A92F-7D34D0A40441}" sibTransId="{131CC0CC-258C-584C-933F-4767E9306228}"/>
    <dgm:cxn modelId="{ACD16BA3-943A-8345-A0F7-589B0FE54809}" type="presOf" srcId="{09560816-EF81-6E49-96E2-8EA10C191562}" destId="{1D2CADCB-692C-9C4B-8B4F-0A547E1BF95D}" srcOrd="1" destOrd="0" presId="urn:microsoft.com/office/officeart/2005/8/layout/hierarchy3"/>
    <dgm:cxn modelId="{A0D50EA6-7A59-4841-B046-ADFE9E2C8345}" type="presOf" srcId="{F03C02AD-9987-014A-B5B7-2E6947A1F99A}" destId="{C172CFD7-0205-1442-A54D-049CEF244621}" srcOrd="0" destOrd="0" presId="urn:microsoft.com/office/officeart/2005/8/layout/hierarchy3"/>
    <dgm:cxn modelId="{F80CBDA9-15E3-484B-B179-488AD64478A0}" type="presOf" srcId="{7C3A3E60-66B5-3646-BC97-CC4DF6A90B0E}" destId="{466E361C-5AA1-9944-B64D-0962E3343C70}" srcOrd="0" destOrd="0" presId="urn:microsoft.com/office/officeart/2005/8/layout/hierarchy3"/>
    <dgm:cxn modelId="{357615B1-D51C-7E4E-9E4F-28667B9C28D6}" type="presOf" srcId="{7B1D5590-B717-464C-AB04-468C64ED2174}" destId="{FE79E8DC-4406-4344-81D0-F9B92A60356E}" srcOrd="0" destOrd="0" presId="urn:microsoft.com/office/officeart/2005/8/layout/hierarchy3"/>
    <dgm:cxn modelId="{EE20BCBB-E5A8-FD40-9726-3992F710E0A1}" type="presOf" srcId="{CD3FFADE-5ACA-C248-A11F-87F819272842}" destId="{E936B883-FCA7-254E-A9A8-0960F9252017}" srcOrd="0" destOrd="0" presId="urn:microsoft.com/office/officeart/2005/8/layout/hierarchy3"/>
    <dgm:cxn modelId="{D359D7BB-B4CF-EC48-AEC6-647F30F7AD98}" type="presOf" srcId="{CD3FFADE-5ACA-C248-A11F-87F819272842}" destId="{ABDE08F6-085D-9443-B92C-C76308897362}" srcOrd="1" destOrd="0" presId="urn:microsoft.com/office/officeart/2005/8/layout/hierarchy3"/>
    <dgm:cxn modelId="{E328DFBB-24E0-0846-8F7F-C15963E47D10}" srcId="{37E95A8C-4FF5-9549-970E-74618C3F39F2}" destId="{51241D13-244B-974B-A2FB-749F2D5E8FF5}" srcOrd="0" destOrd="0" parTransId="{31DA3723-8772-1B43-857D-28F62F2BB176}" sibTransId="{EC1BCE16-0ADE-E84C-BB66-6F11DDFEBAA1}"/>
    <dgm:cxn modelId="{B736A9C0-0FC2-F34B-9562-12ECE18FF7CB}" type="presOf" srcId="{646106C3-EB69-DF42-9F93-A2D6F3239601}" destId="{4BB2BEA9-CBE0-2542-892E-C6AC9BD2E8A5}" srcOrd="0" destOrd="0" presId="urn:microsoft.com/office/officeart/2005/8/layout/hierarchy3"/>
    <dgm:cxn modelId="{6051A4D4-2B0C-7448-8274-BB8D397F367E}" srcId="{714D6CF2-03AB-A74C-8DFB-578342F80A7D}" destId="{646106C3-EB69-DF42-9F93-A2D6F3239601}" srcOrd="2" destOrd="0" parTransId="{2B1C13D9-4C10-6641-AC0D-61918FC6B6B1}" sibTransId="{A35B2B3B-5595-EA4E-A4FE-D1938D62260B}"/>
    <dgm:cxn modelId="{20A042DE-CC9C-0342-BE6A-B5BD1BFB7702}" type="presOf" srcId="{CDF0ADD5-D853-9245-88E6-724BC7CEC95C}" destId="{68E0037B-B26D-FF48-B192-80C2509BC98F}" srcOrd="0" destOrd="0" presId="urn:microsoft.com/office/officeart/2005/8/layout/hierarchy3"/>
    <dgm:cxn modelId="{6515FDF0-57F0-044A-ACAE-064C4AD6D52F}" type="presOf" srcId="{31DA3723-8772-1B43-857D-28F62F2BB176}" destId="{2E2D7A79-9E4B-1B44-A1E6-C6F98571031E}" srcOrd="0" destOrd="0" presId="urn:microsoft.com/office/officeart/2005/8/layout/hierarchy3"/>
    <dgm:cxn modelId="{9EF740F3-F387-F041-80A4-D0BA5786AAE3}" type="presOf" srcId="{1FC1B75F-589E-B949-B738-9CCA1892E09D}" destId="{ED4E8791-D926-EE47-8250-A4C419EDB884}" srcOrd="0" destOrd="0" presId="urn:microsoft.com/office/officeart/2005/8/layout/hierarchy3"/>
    <dgm:cxn modelId="{291745D6-39AE-3F4A-B860-60C43F6328C5}" type="presParOf" srcId="{EA2857CD-D27A-2940-932D-CB4DA59D29EC}" destId="{1DE44FF2-6068-2A44-AF4B-1261BEDA4DB1}" srcOrd="0" destOrd="0" presId="urn:microsoft.com/office/officeart/2005/8/layout/hierarchy3"/>
    <dgm:cxn modelId="{27FE5C3A-8459-994B-B2F1-919691E65C1C}" type="presParOf" srcId="{1DE44FF2-6068-2A44-AF4B-1261BEDA4DB1}" destId="{B7D622D5-F857-A94A-9745-3170FFC3D2A6}" srcOrd="0" destOrd="0" presId="urn:microsoft.com/office/officeart/2005/8/layout/hierarchy3"/>
    <dgm:cxn modelId="{C155560B-6432-9C46-B5BB-E862D379BF8F}" type="presParOf" srcId="{B7D622D5-F857-A94A-9745-3170FFC3D2A6}" destId="{E936B883-FCA7-254E-A9A8-0960F9252017}" srcOrd="0" destOrd="0" presId="urn:microsoft.com/office/officeart/2005/8/layout/hierarchy3"/>
    <dgm:cxn modelId="{8B67B813-883C-FA40-BA58-F992ECDCED35}" type="presParOf" srcId="{B7D622D5-F857-A94A-9745-3170FFC3D2A6}" destId="{ABDE08F6-085D-9443-B92C-C76308897362}" srcOrd="1" destOrd="0" presId="urn:microsoft.com/office/officeart/2005/8/layout/hierarchy3"/>
    <dgm:cxn modelId="{09D147D7-54DD-4041-80E4-5BA2F43C3C90}" type="presParOf" srcId="{1DE44FF2-6068-2A44-AF4B-1261BEDA4DB1}" destId="{B7102B39-CBEE-1D4C-804D-353CEE588AA1}" srcOrd="1" destOrd="0" presId="urn:microsoft.com/office/officeart/2005/8/layout/hierarchy3"/>
    <dgm:cxn modelId="{09896942-9E26-4A48-A316-86BB614FA9CB}" type="presParOf" srcId="{B7102B39-CBEE-1D4C-804D-353CEE588AA1}" destId="{68E0037B-B26D-FF48-B192-80C2509BC98F}" srcOrd="0" destOrd="0" presId="urn:microsoft.com/office/officeart/2005/8/layout/hierarchy3"/>
    <dgm:cxn modelId="{5D38A695-EF93-D641-A990-F784824B3DA9}" type="presParOf" srcId="{B7102B39-CBEE-1D4C-804D-353CEE588AA1}" destId="{56A52050-E897-6145-B2A6-6E3924A7B740}" srcOrd="1" destOrd="0" presId="urn:microsoft.com/office/officeart/2005/8/layout/hierarchy3"/>
    <dgm:cxn modelId="{D9221074-4B73-934D-ABEC-88F83152EA59}" type="presParOf" srcId="{B7102B39-CBEE-1D4C-804D-353CEE588AA1}" destId="{D16BA07C-3097-0041-9ED8-2F83A8BB65D3}" srcOrd="2" destOrd="0" presId="urn:microsoft.com/office/officeart/2005/8/layout/hierarchy3"/>
    <dgm:cxn modelId="{EF72DD34-65A8-1741-BDC8-BB36506D8A81}" type="presParOf" srcId="{B7102B39-CBEE-1D4C-804D-353CEE588AA1}" destId="{285B115C-BF00-054B-8E36-234BC6D1683B}" srcOrd="3" destOrd="0" presId="urn:microsoft.com/office/officeart/2005/8/layout/hierarchy3"/>
    <dgm:cxn modelId="{06AF7E11-FAF5-F742-95A9-D5F4D68B43C0}" type="presParOf" srcId="{B7102B39-CBEE-1D4C-804D-353CEE588AA1}" destId="{4312931E-6072-AA43-8F59-B00F7FC37DD1}" srcOrd="4" destOrd="0" presId="urn:microsoft.com/office/officeart/2005/8/layout/hierarchy3"/>
    <dgm:cxn modelId="{FCD65795-6DA4-7F4F-9F48-53312EF15FF4}" type="presParOf" srcId="{B7102B39-CBEE-1D4C-804D-353CEE588AA1}" destId="{948B2250-63B7-D943-95F3-3A67A99DE290}" srcOrd="5" destOrd="0" presId="urn:microsoft.com/office/officeart/2005/8/layout/hierarchy3"/>
    <dgm:cxn modelId="{AFB2F5CA-7C21-A94D-BC05-32B56472B7CE}" type="presParOf" srcId="{EA2857CD-D27A-2940-932D-CB4DA59D29EC}" destId="{651D7EC2-3D3F-5A42-897B-9791DF9D1BDB}" srcOrd="1" destOrd="0" presId="urn:microsoft.com/office/officeart/2005/8/layout/hierarchy3"/>
    <dgm:cxn modelId="{8575590D-469A-7B43-B124-1652B38DDDD9}" type="presParOf" srcId="{651D7EC2-3D3F-5A42-897B-9791DF9D1BDB}" destId="{7E6F6FE6-3BDF-C04C-B629-0BF07AF17F5A}" srcOrd="0" destOrd="0" presId="urn:microsoft.com/office/officeart/2005/8/layout/hierarchy3"/>
    <dgm:cxn modelId="{16A9996D-9294-0B4B-8902-212F111E36F9}" type="presParOf" srcId="{7E6F6FE6-3BDF-C04C-B629-0BF07AF17F5A}" destId="{466E361C-5AA1-9944-B64D-0962E3343C70}" srcOrd="0" destOrd="0" presId="urn:microsoft.com/office/officeart/2005/8/layout/hierarchy3"/>
    <dgm:cxn modelId="{56379E35-DC80-4046-A735-834D8CB0E8E1}" type="presParOf" srcId="{7E6F6FE6-3BDF-C04C-B629-0BF07AF17F5A}" destId="{69DF9DDC-526E-4A49-8FA7-DE83DB311F58}" srcOrd="1" destOrd="0" presId="urn:microsoft.com/office/officeart/2005/8/layout/hierarchy3"/>
    <dgm:cxn modelId="{519988F5-52E9-AF42-A880-F39B9351A1C2}" type="presParOf" srcId="{651D7EC2-3D3F-5A42-897B-9791DF9D1BDB}" destId="{1C165AA3-458D-E240-AB2F-D2AEE067232C}" srcOrd="1" destOrd="0" presId="urn:microsoft.com/office/officeart/2005/8/layout/hierarchy3"/>
    <dgm:cxn modelId="{BA9A72D8-7A30-1A46-86D6-EC5B83B80234}" type="presParOf" srcId="{1C165AA3-458D-E240-AB2F-D2AEE067232C}" destId="{9D7F02FA-9EE3-0C4C-9C9C-879097E58522}" srcOrd="0" destOrd="0" presId="urn:microsoft.com/office/officeart/2005/8/layout/hierarchy3"/>
    <dgm:cxn modelId="{44A02D50-FE00-2240-930D-67F7AC3E1FFA}" type="presParOf" srcId="{1C165AA3-458D-E240-AB2F-D2AEE067232C}" destId="{38E5B658-E46A-1A42-A1DB-EB8FE907041A}" srcOrd="1" destOrd="0" presId="urn:microsoft.com/office/officeart/2005/8/layout/hierarchy3"/>
    <dgm:cxn modelId="{DE9AE3E4-8EE8-264E-9677-17414DBF912A}" type="presParOf" srcId="{1C165AA3-458D-E240-AB2F-D2AEE067232C}" destId="{DF7C43BA-E38A-DC40-BDA7-F1619EB332B2}" srcOrd="2" destOrd="0" presId="urn:microsoft.com/office/officeart/2005/8/layout/hierarchy3"/>
    <dgm:cxn modelId="{3CA0E8CE-9B45-0241-B46D-8880DF986129}" type="presParOf" srcId="{1C165AA3-458D-E240-AB2F-D2AEE067232C}" destId="{17C63BCE-3F85-DF45-9CF2-D36AFEF4379D}" srcOrd="3" destOrd="0" presId="urn:microsoft.com/office/officeart/2005/8/layout/hierarchy3"/>
    <dgm:cxn modelId="{B5230720-2F14-B64B-8D60-BDAEBAA3343B}" type="presParOf" srcId="{EA2857CD-D27A-2940-932D-CB4DA59D29EC}" destId="{2F5AEA65-A7C3-D54D-A9BC-71F26A76E8E0}" srcOrd="2" destOrd="0" presId="urn:microsoft.com/office/officeart/2005/8/layout/hierarchy3"/>
    <dgm:cxn modelId="{22D81EEF-6CBB-E74E-9A97-955EA64141B1}" type="presParOf" srcId="{2F5AEA65-A7C3-D54D-A9BC-71F26A76E8E0}" destId="{CB69265A-BB6C-5042-B5B8-5EA6BD77BA24}" srcOrd="0" destOrd="0" presId="urn:microsoft.com/office/officeart/2005/8/layout/hierarchy3"/>
    <dgm:cxn modelId="{E14D62C6-6128-0D48-ADA5-3EBA35480F46}" type="presParOf" srcId="{CB69265A-BB6C-5042-B5B8-5EA6BD77BA24}" destId="{4BB2BEA9-CBE0-2542-892E-C6AC9BD2E8A5}" srcOrd="0" destOrd="0" presId="urn:microsoft.com/office/officeart/2005/8/layout/hierarchy3"/>
    <dgm:cxn modelId="{15C26219-5B92-E643-ADB6-E49E907B551F}" type="presParOf" srcId="{CB69265A-BB6C-5042-B5B8-5EA6BD77BA24}" destId="{58004B00-468D-CB43-B131-2C512ABAD369}" srcOrd="1" destOrd="0" presId="urn:microsoft.com/office/officeart/2005/8/layout/hierarchy3"/>
    <dgm:cxn modelId="{EC56B550-ADD3-B54B-8F7E-201ABC0B220F}" type="presParOf" srcId="{2F5AEA65-A7C3-D54D-A9BC-71F26A76E8E0}" destId="{069BA3DB-2B2D-374E-87DD-CE85CAE72B8C}" srcOrd="1" destOrd="0" presId="urn:microsoft.com/office/officeart/2005/8/layout/hierarchy3"/>
    <dgm:cxn modelId="{5D0A07D3-987B-0548-AB63-9F1589884F2A}" type="presParOf" srcId="{069BA3DB-2B2D-374E-87DD-CE85CAE72B8C}" destId="{ED4E8791-D926-EE47-8250-A4C419EDB884}" srcOrd="0" destOrd="0" presId="urn:microsoft.com/office/officeart/2005/8/layout/hierarchy3"/>
    <dgm:cxn modelId="{E84A8504-0D9D-2E40-B4D2-85C261983E37}" type="presParOf" srcId="{069BA3DB-2B2D-374E-87DD-CE85CAE72B8C}" destId="{EDEEFA44-DE0F-364E-B6A3-49D6FAA7DF86}" srcOrd="1" destOrd="0" presId="urn:microsoft.com/office/officeart/2005/8/layout/hierarchy3"/>
    <dgm:cxn modelId="{7E03F05E-E5B0-9F40-96A1-1148E7CE222E}" type="presParOf" srcId="{EA2857CD-D27A-2940-932D-CB4DA59D29EC}" destId="{EFC3460E-4BA6-3342-9A83-75D7DDA28285}" srcOrd="3" destOrd="0" presId="urn:microsoft.com/office/officeart/2005/8/layout/hierarchy3"/>
    <dgm:cxn modelId="{AFCDEB6D-AF5B-6E49-B728-015015AF0006}" type="presParOf" srcId="{EFC3460E-4BA6-3342-9A83-75D7DDA28285}" destId="{ECE2F2DE-8710-7545-B1B3-52916D33E750}" srcOrd="0" destOrd="0" presId="urn:microsoft.com/office/officeart/2005/8/layout/hierarchy3"/>
    <dgm:cxn modelId="{1FFFD536-4B07-4840-9B85-15FC7EAA4CA6}" type="presParOf" srcId="{ECE2F2DE-8710-7545-B1B3-52916D33E750}" destId="{C0BD03C3-484E-5047-9BC9-6AE09B10C707}" srcOrd="0" destOrd="0" presId="urn:microsoft.com/office/officeart/2005/8/layout/hierarchy3"/>
    <dgm:cxn modelId="{C4A470A6-ADF8-9A47-A5EC-E080A059B3C6}" type="presParOf" srcId="{ECE2F2DE-8710-7545-B1B3-52916D33E750}" destId="{1D2CADCB-692C-9C4B-8B4F-0A547E1BF95D}" srcOrd="1" destOrd="0" presId="urn:microsoft.com/office/officeart/2005/8/layout/hierarchy3"/>
    <dgm:cxn modelId="{0F7938B8-2B1C-814D-98A0-A5A71800609E}" type="presParOf" srcId="{EFC3460E-4BA6-3342-9A83-75D7DDA28285}" destId="{44BAD214-BAE3-9048-BE1E-633B99EFAB40}" srcOrd="1" destOrd="0" presId="urn:microsoft.com/office/officeart/2005/8/layout/hierarchy3"/>
    <dgm:cxn modelId="{C5B3542D-C652-E148-A172-AB20C22CA1B8}" type="presParOf" srcId="{44BAD214-BAE3-9048-BE1E-633B99EFAB40}" destId="{D19AEA63-F5E3-AB46-9992-5CB3B9F011D8}" srcOrd="0" destOrd="0" presId="urn:microsoft.com/office/officeart/2005/8/layout/hierarchy3"/>
    <dgm:cxn modelId="{4558D85D-42FB-4146-8BE3-B230AACBB508}" type="presParOf" srcId="{44BAD214-BAE3-9048-BE1E-633B99EFAB40}" destId="{EDAF1B1B-C4CF-074F-B137-55651C8FBA54}" srcOrd="1" destOrd="0" presId="urn:microsoft.com/office/officeart/2005/8/layout/hierarchy3"/>
    <dgm:cxn modelId="{EEA0B33F-5E06-6043-B919-672818027B98}" type="presParOf" srcId="{44BAD214-BAE3-9048-BE1E-633B99EFAB40}" destId="{6E127256-5EC5-5A49-93D7-99B9B5DE3E90}" srcOrd="2" destOrd="0" presId="urn:microsoft.com/office/officeart/2005/8/layout/hierarchy3"/>
    <dgm:cxn modelId="{6E6957BD-DADA-DC44-AC8D-50A49960C7EA}" type="presParOf" srcId="{44BAD214-BAE3-9048-BE1E-633B99EFAB40}" destId="{F2709585-2EDF-3048-A431-6233B386113F}" srcOrd="3" destOrd="0" presId="urn:microsoft.com/office/officeart/2005/8/layout/hierarchy3"/>
    <dgm:cxn modelId="{14348724-60FD-B947-979E-913DC69DF553}" type="presParOf" srcId="{44BAD214-BAE3-9048-BE1E-633B99EFAB40}" destId="{BE19AC68-9C25-674D-B645-7410AEA887C5}" srcOrd="4" destOrd="0" presId="urn:microsoft.com/office/officeart/2005/8/layout/hierarchy3"/>
    <dgm:cxn modelId="{81F3DD72-21A5-F64E-A8EB-E48EC87427AC}" type="presParOf" srcId="{44BAD214-BAE3-9048-BE1E-633B99EFAB40}" destId="{FE79E8DC-4406-4344-81D0-F9B92A60356E}" srcOrd="5" destOrd="0" presId="urn:microsoft.com/office/officeart/2005/8/layout/hierarchy3"/>
    <dgm:cxn modelId="{2CBD8533-97D5-FB42-BF90-B69A3D2F7C26}" type="presParOf" srcId="{EA2857CD-D27A-2940-932D-CB4DA59D29EC}" destId="{AD2291D0-FA42-E341-A473-A7157767D389}" srcOrd="4" destOrd="0" presId="urn:microsoft.com/office/officeart/2005/8/layout/hierarchy3"/>
    <dgm:cxn modelId="{78D1945B-EDD1-BC4F-9239-D0B3A282E439}" type="presParOf" srcId="{AD2291D0-FA42-E341-A473-A7157767D389}" destId="{9D670F41-F25D-1C46-AF84-CEA9897DEF3E}" srcOrd="0" destOrd="0" presId="urn:microsoft.com/office/officeart/2005/8/layout/hierarchy3"/>
    <dgm:cxn modelId="{8FCA1306-195F-8142-BB75-A8DCBA32D96C}" type="presParOf" srcId="{9D670F41-F25D-1C46-AF84-CEA9897DEF3E}" destId="{99FC581F-A0D2-014E-B9D5-423843D66C6C}" srcOrd="0" destOrd="0" presId="urn:microsoft.com/office/officeart/2005/8/layout/hierarchy3"/>
    <dgm:cxn modelId="{AD036489-C5D5-654F-A4C7-2FE37060E083}" type="presParOf" srcId="{9D670F41-F25D-1C46-AF84-CEA9897DEF3E}" destId="{BBF8F5EB-39E3-4143-AE78-86AE8F811E15}" srcOrd="1" destOrd="0" presId="urn:microsoft.com/office/officeart/2005/8/layout/hierarchy3"/>
    <dgm:cxn modelId="{150CBA1D-ABC8-1644-95D8-A518842A6FB2}" type="presParOf" srcId="{AD2291D0-FA42-E341-A473-A7157767D389}" destId="{342F9460-E7ED-A84D-B540-F0A059434657}" srcOrd="1" destOrd="0" presId="urn:microsoft.com/office/officeart/2005/8/layout/hierarchy3"/>
    <dgm:cxn modelId="{6014DA92-CD02-094A-9744-6D4329A7FF04}" type="presParOf" srcId="{342F9460-E7ED-A84D-B540-F0A059434657}" destId="{2E2D7A79-9E4B-1B44-A1E6-C6F98571031E}" srcOrd="0" destOrd="0" presId="urn:microsoft.com/office/officeart/2005/8/layout/hierarchy3"/>
    <dgm:cxn modelId="{9825F5F7-87A6-864B-88CD-96DB0DA5D0E8}" type="presParOf" srcId="{342F9460-E7ED-A84D-B540-F0A059434657}" destId="{6A6916E9-B000-E842-837D-F6AF94547F42}" srcOrd="1" destOrd="0" presId="urn:microsoft.com/office/officeart/2005/8/layout/hierarchy3"/>
    <dgm:cxn modelId="{C30D2008-1198-BA4D-8A36-E231BD62FA47}" type="presParOf" srcId="{342F9460-E7ED-A84D-B540-F0A059434657}" destId="{105216EE-F575-D640-A5DA-571BAB410D97}" srcOrd="2" destOrd="0" presId="urn:microsoft.com/office/officeart/2005/8/layout/hierarchy3"/>
    <dgm:cxn modelId="{00F42599-ECE5-4548-A029-79F9218A18FC}" type="presParOf" srcId="{342F9460-E7ED-A84D-B540-F0A059434657}" destId="{C172CFD7-0205-1442-A54D-049CEF244621}"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4D6CF2-03AB-A74C-8DFB-578342F80A7D}" type="doc">
      <dgm:prSet loTypeId="urn:microsoft.com/office/officeart/2005/8/layout/hierarchy3" loCatId="" qsTypeId="urn:microsoft.com/office/officeart/2005/8/quickstyle/simple1" qsCatId="simple" csTypeId="urn:microsoft.com/office/officeart/2005/8/colors/accent1_3" csCatId="accent1" phldr="1"/>
      <dgm:spPr/>
      <dgm:t>
        <a:bodyPr/>
        <a:lstStyle/>
        <a:p>
          <a:endParaRPr lang="en-US"/>
        </a:p>
      </dgm:t>
    </dgm:pt>
    <dgm:pt modelId="{CD3FFADE-5ACA-C248-A11F-87F819272842}">
      <dgm:prSet phldrT="[Text]" custT="1"/>
      <dgm:spPr>
        <a:solidFill>
          <a:schemeClr val="accent1">
            <a:lumMod val="50000"/>
          </a:schemeClr>
        </a:solidFill>
      </dgm:spPr>
      <dgm:t>
        <a:bodyPr/>
        <a:lstStyle/>
        <a:p>
          <a:r>
            <a:rPr lang="en-US" sz="3500" b="1" u="none" dirty="0"/>
            <a:t>Oral Care </a:t>
          </a:r>
        </a:p>
      </dgm:t>
    </dgm:pt>
    <dgm:pt modelId="{5044AD93-4C91-FD4E-AF06-67958668C0CE}" type="parTrans" cxnId="{C8B62A98-650E-9F4D-A75C-C86B91FB3F13}">
      <dgm:prSet/>
      <dgm:spPr/>
      <dgm:t>
        <a:bodyPr/>
        <a:lstStyle/>
        <a:p>
          <a:endParaRPr lang="en-US"/>
        </a:p>
      </dgm:t>
    </dgm:pt>
    <dgm:pt modelId="{A58DC01F-958E-E74B-906B-FEDE3A607345}" type="sibTrans" cxnId="{C8B62A98-650E-9F4D-A75C-C86B91FB3F13}">
      <dgm:prSet/>
      <dgm:spPr/>
      <dgm:t>
        <a:bodyPr/>
        <a:lstStyle/>
        <a:p>
          <a:endParaRPr lang="en-US"/>
        </a:p>
      </dgm:t>
    </dgm:pt>
    <dgm:pt modelId="{8FF6D299-E5C5-0347-8266-BB67A77A43C3}">
      <dgm:prSet phldrT="[Text]"/>
      <dgm:spPr/>
      <dgm:t>
        <a:bodyPr/>
        <a:lstStyle/>
        <a:p>
          <a:r>
            <a:rPr lang="en-US" dirty="0">
              <a:solidFill>
                <a:schemeClr val="accent2"/>
              </a:solidFill>
            </a:rPr>
            <a:t>Routines</a:t>
          </a:r>
        </a:p>
      </dgm:t>
    </dgm:pt>
    <dgm:pt modelId="{CDF0ADD5-D853-9245-88E6-724BC7CEC95C}" type="parTrans" cxnId="{CBAA5977-21F9-CA44-B045-6845A07C4BEA}">
      <dgm:prSet/>
      <dgm:spPr/>
      <dgm:t>
        <a:bodyPr/>
        <a:lstStyle/>
        <a:p>
          <a:endParaRPr lang="en-US"/>
        </a:p>
      </dgm:t>
    </dgm:pt>
    <dgm:pt modelId="{5C229C72-5501-3043-885D-139655585573}" type="sibTrans" cxnId="{CBAA5977-21F9-CA44-B045-6845A07C4BEA}">
      <dgm:prSet/>
      <dgm:spPr/>
      <dgm:t>
        <a:bodyPr/>
        <a:lstStyle/>
        <a:p>
          <a:endParaRPr lang="en-US"/>
        </a:p>
      </dgm:t>
    </dgm:pt>
    <dgm:pt modelId="{21198BAA-07C7-8D47-B970-BC7CB1385DE9}">
      <dgm:prSet phldrT="[Text]"/>
      <dgm:spPr/>
      <dgm:t>
        <a:bodyPr/>
        <a:lstStyle/>
        <a:p>
          <a:r>
            <a:rPr lang="en-US" dirty="0">
              <a:solidFill>
                <a:schemeClr val="accent2"/>
              </a:solidFill>
            </a:rPr>
            <a:t>Documentation</a:t>
          </a:r>
        </a:p>
      </dgm:t>
    </dgm:pt>
    <dgm:pt modelId="{C9F0C00F-E73E-EC44-927C-4F03C2F2573D}" type="parTrans" cxnId="{17399167-BB72-0E45-8FCB-DF12B9309555}">
      <dgm:prSet/>
      <dgm:spPr/>
      <dgm:t>
        <a:bodyPr/>
        <a:lstStyle/>
        <a:p>
          <a:endParaRPr lang="en-US"/>
        </a:p>
      </dgm:t>
    </dgm:pt>
    <dgm:pt modelId="{69D99F8E-0CF6-1040-93D0-C0A0FEC9854C}" type="sibTrans" cxnId="{17399167-BB72-0E45-8FCB-DF12B9309555}">
      <dgm:prSet/>
      <dgm:spPr/>
      <dgm:t>
        <a:bodyPr/>
        <a:lstStyle/>
        <a:p>
          <a:endParaRPr lang="en-US"/>
        </a:p>
      </dgm:t>
    </dgm:pt>
    <dgm:pt modelId="{4D47840C-F59D-8545-95B6-8E358217D86E}">
      <dgm:prSet/>
      <dgm:spPr/>
      <dgm:t>
        <a:bodyPr/>
        <a:lstStyle/>
        <a:p>
          <a:r>
            <a:rPr lang="en-US" dirty="0">
              <a:solidFill>
                <a:schemeClr val="accent2"/>
              </a:solidFill>
            </a:rPr>
            <a:t>Training</a:t>
          </a:r>
        </a:p>
      </dgm:t>
    </dgm:pt>
    <dgm:pt modelId="{2C555E40-9A8A-A345-A0C0-E69AD03C5291}" type="parTrans" cxnId="{49FB1450-5924-7B49-984C-962CBF166F1E}">
      <dgm:prSet/>
      <dgm:spPr/>
      <dgm:t>
        <a:bodyPr/>
        <a:lstStyle/>
        <a:p>
          <a:endParaRPr lang="en-US"/>
        </a:p>
      </dgm:t>
    </dgm:pt>
    <dgm:pt modelId="{10A267AC-F29B-7248-B147-85FE9F19DA08}" type="sibTrans" cxnId="{49FB1450-5924-7B49-984C-962CBF166F1E}">
      <dgm:prSet/>
      <dgm:spPr/>
      <dgm:t>
        <a:bodyPr/>
        <a:lstStyle/>
        <a:p>
          <a:endParaRPr lang="en-US"/>
        </a:p>
      </dgm:t>
    </dgm:pt>
    <dgm:pt modelId="{EA2857CD-D27A-2940-932D-CB4DA59D29EC}" type="pres">
      <dgm:prSet presAssocID="{714D6CF2-03AB-A74C-8DFB-578342F80A7D}" presName="diagram" presStyleCnt="0">
        <dgm:presLayoutVars>
          <dgm:chPref val="1"/>
          <dgm:dir/>
          <dgm:animOne val="branch"/>
          <dgm:animLvl val="lvl"/>
          <dgm:resizeHandles/>
        </dgm:presLayoutVars>
      </dgm:prSet>
      <dgm:spPr/>
    </dgm:pt>
    <dgm:pt modelId="{1DE44FF2-6068-2A44-AF4B-1261BEDA4DB1}" type="pres">
      <dgm:prSet presAssocID="{CD3FFADE-5ACA-C248-A11F-87F819272842}" presName="root" presStyleCnt="0"/>
      <dgm:spPr/>
    </dgm:pt>
    <dgm:pt modelId="{B7D622D5-F857-A94A-9745-3170FFC3D2A6}" type="pres">
      <dgm:prSet presAssocID="{CD3FFADE-5ACA-C248-A11F-87F819272842}" presName="rootComposite" presStyleCnt="0"/>
      <dgm:spPr/>
    </dgm:pt>
    <dgm:pt modelId="{E936B883-FCA7-254E-A9A8-0960F9252017}" type="pres">
      <dgm:prSet presAssocID="{CD3FFADE-5ACA-C248-A11F-87F819272842}" presName="rootText" presStyleLbl="node1" presStyleIdx="0" presStyleCnt="1" custScaleX="130579"/>
      <dgm:spPr/>
    </dgm:pt>
    <dgm:pt modelId="{ABDE08F6-085D-9443-B92C-C76308897362}" type="pres">
      <dgm:prSet presAssocID="{CD3FFADE-5ACA-C248-A11F-87F819272842}" presName="rootConnector" presStyleLbl="node1" presStyleIdx="0" presStyleCnt="1"/>
      <dgm:spPr/>
    </dgm:pt>
    <dgm:pt modelId="{B7102B39-CBEE-1D4C-804D-353CEE588AA1}" type="pres">
      <dgm:prSet presAssocID="{CD3FFADE-5ACA-C248-A11F-87F819272842}" presName="childShape" presStyleCnt="0"/>
      <dgm:spPr/>
    </dgm:pt>
    <dgm:pt modelId="{68E0037B-B26D-FF48-B192-80C2509BC98F}" type="pres">
      <dgm:prSet presAssocID="{CDF0ADD5-D853-9245-88E6-724BC7CEC95C}" presName="Name13" presStyleLbl="parChTrans1D2" presStyleIdx="0" presStyleCnt="3"/>
      <dgm:spPr/>
    </dgm:pt>
    <dgm:pt modelId="{56A52050-E897-6145-B2A6-6E3924A7B740}" type="pres">
      <dgm:prSet presAssocID="{8FF6D299-E5C5-0347-8266-BB67A77A43C3}" presName="childText" presStyleLbl="bgAcc1" presStyleIdx="0" presStyleCnt="3">
        <dgm:presLayoutVars>
          <dgm:bulletEnabled val="1"/>
        </dgm:presLayoutVars>
      </dgm:prSet>
      <dgm:spPr/>
    </dgm:pt>
    <dgm:pt modelId="{D16BA07C-3097-0041-9ED8-2F83A8BB65D3}" type="pres">
      <dgm:prSet presAssocID="{C9F0C00F-E73E-EC44-927C-4F03C2F2573D}" presName="Name13" presStyleLbl="parChTrans1D2" presStyleIdx="1" presStyleCnt="3"/>
      <dgm:spPr/>
    </dgm:pt>
    <dgm:pt modelId="{285B115C-BF00-054B-8E36-234BC6D1683B}" type="pres">
      <dgm:prSet presAssocID="{21198BAA-07C7-8D47-B970-BC7CB1385DE9}" presName="childText" presStyleLbl="bgAcc1" presStyleIdx="1" presStyleCnt="3">
        <dgm:presLayoutVars>
          <dgm:bulletEnabled val="1"/>
        </dgm:presLayoutVars>
      </dgm:prSet>
      <dgm:spPr/>
    </dgm:pt>
    <dgm:pt modelId="{4312931E-6072-AA43-8F59-B00F7FC37DD1}" type="pres">
      <dgm:prSet presAssocID="{2C555E40-9A8A-A345-A0C0-E69AD03C5291}" presName="Name13" presStyleLbl="parChTrans1D2" presStyleIdx="2" presStyleCnt="3"/>
      <dgm:spPr/>
    </dgm:pt>
    <dgm:pt modelId="{948B2250-63B7-D943-95F3-3A67A99DE290}" type="pres">
      <dgm:prSet presAssocID="{4D47840C-F59D-8545-95B6-8E358217D86E}" presName="childText" presStyleLbl="bgAcc1" presStyleIdx="2" presStyleCnt="3">
        <dgm:presLayoutVars>
          <dgm:bulletEnabled val="1"/>
        </dgm:presLayoutVars>
      </dgm:prSet>
      <dgm:spPr/>
    </dgm:pt>
  </dgm:ptLst>
  <dgm:cxnLst>
    <dgm:cxn modelId="{3C6B110D-7A88-5448-9DD1-D913F3565F66}" type="presOf" srcId="{4D47840C-F59D-8545-95B6-8E358217D86E}" destId="{948B2250-63B7-D943-95F3-3A67A99DE290}" srcOrd="0" destOrd="0" presId="urn:microsoft.com/office/officeart/2005/8/layout/hierarchy3"/>
    <dgm:cxn modelId="{7B731116-77CA-8944-9EC9-1A1C88A22B98}" type="presOf" srcId="{21198BAA-07C7-8D47-B970-BC7CB1385DE9}" destId="{285B115C-BF00-054B-8E36-234BC6D1683B}" srcOrd="0" destOrd="0" presId="urn:microsoft.com/office/officeart/2005/8/layout/hierarchy3"/>
    <dgm:cxn modelId="{00CCB846-153C-D341-A2A4-CF27DECFDDD4}" type="presOf" srcId="{CD3FFADE-5ACA-C248-A11F-87F819272842}" destId="{E936B883-FCA7-254E-A9A8-0960F9252017}" srcOrd="0" destOrd="0" presId="urn:microsoft.com/office/officeart/2005/8/layout/hierarchy3"/>
    <dgm:cxn modelId="{39E6884D-FFA7-B848-9AE2-216D905ED205}" type="presOf" srcId="{2C555E40-9A8A-A345-A0C0-E69AD03C5291}" destId="{4312931E-6072-AA43-8F59-B00F7FC37DD1}" srcOrd="0" destOrd="0" presId="urn:microsoft.com/office/officeart/2005/8/layout/hierarchy3"/>
    <dgm:cxn modelId="{49FB1450-5924-7B49-984C-962CBF166F1E}" srcId="{CD3FFADE-5ACA-C248-A11F-87F819272842}" destId="{4D47840C-F59D-8545-95B6-8E358217D86E}" srcOrd="2" destOrd="0" parTransId="{2C555E40-9A8A-A345-A0C0-E69AD03C5291}" sibTransId="{10A267AC-F29B-7248-B147-85FE9F19DA08}"/>
    <dgm:cxn modelId="{425E4D56-D08B-7F47-A528-6113FC79950A}" type="presOf" srcId="{C9F0C00F-E73E-EC44-927C-4F03C2F2573D}" destId="{D16BA07C-3097-0041-9ED8-2F83A8BB65D3}" srcOrd="0" destOrd="0" presId="urn:microsoft.com/office/officeart/2005/8/layout/hierarchy3"/>
    <dgm:cxn modelId="{17399167-BB72-0E45-8FCB-DF12B9309555}" srcId="{CD3FFADE-5ACA-C248-A11F-87F819272842}" destId="{21198BAA-07C7-8D47-B970-BC7CB1385DE9}" srcOrd="1" destOrd="0" parTransId="{C9F0C00F-E73E-EC44-927C-4F03C2F2573D}" sibTransId="{69D99F8E-0CF6-1040-93D0-C0A0FEC9854C}"/>
    <dgm:cxn modelId="{02E32968-F190-0448-9514-CF4FB7AC2955}" type="presOf" srcId="{714D6CF2-03AB-A74C-8DFB-578342F80A7D}" destId="{EA2857CD-D27A-2940-932D-CB4DA59D29EC}" srcOrd="0" destOrd="0" presId="urn:microsoft.com/office/officeart/2005/8/layout/hierarchy3"/>
    <dgm:cxn modelId="{CBAA5977-21F9-CA44-B045-6845A07C4BEA}" srcId="{CD3FFADE-5ACA-C248-A11F-87F819272842}" destId="{8FF6D299-E5C5-0347-8266-BB67A77A43C3}" srcOrd="0" destOrd="0" parTransId="{CDF0ADD5-D853-9245-88E6-724BC7CEC95C}" sibTransId="{5C229C72-5501-3043-885D-139655585573}"/>
    <dgm:cxn modelId="{F6B77B84-CAE3-2A4D-9C13-00F628AE7125}" type="presOf" srcId="{CD3FFADE-5ACA-C248-A11F-87F819272842}" destId="{ABDE08F6-085D-9443-B92C-C76308897362}" srcOrd="1" destOrd="0" presId="urn:microsoft.com/office/officeart/2005/8/layout/hierarchy3"/>
    <dgm:cxn modelId="{C8B62A98-650E-9F4D-A75C-C86B91FB3F13}" srcId="{714D6CF2-03AB-A74C-8DFB-578342F80A7D}" destId="{CD3FFADE-5ACA-C248-A11F-87F819272842}" srcOrd="0" destOrd="0" parTransId="{5044AD93-4C91-FD4E-AF06-67958668C0CE}" sibTransId="{A58DC01F-958E-E74B-906B-FEDE3A607345}"/>
    <dgm:cxn modelId="{F5C6E8A1-20D6-454A-A7A3-FF1E09196BDB}" type="presOf" srcId="{CDF0ADD5-D853-9245-88E6-724BC7CEC95C}" destId="{68E0037B-B26D-FF48-B192-80C2509BC98F}" srcOrd="0" destOrd="0" presId="urn:microsoft.com/office/officeart/2005/8/layout/hierarchy3"/>
    <dgm:cxn modelId="{D0485BCF-EFFC-0041-9DEF-DE05B29F9D08}" type="presOf" srcId="{8FF6D299-E5C5-0347-8266-BB67A77A43C3}" destId="{56A52050-E897-6145-B2A6-6E3924A7B740}" srcOrd="0" destOrd="0" presId="urn:microsoft.com/office/officeart/2005/8/layout/hierarchy3"/>
    <dgm:cxn modelId="{F316CB7A-CBD5-1940-9E3F-608204DB82EB}" type="presParOf" srcId="{EA2857CD-D27A-2940-932D-CB4DA59D29EC}" destId="{1DE44FF2-6068-2A44-AF4B-1261BEDA4DB1}" srcOrd="0" destOrd="0" presId="urn:microsoft.com/office/officeart/2005/8/layout/hierarchy3"/>
    <dgm:cxn modelId="{D38F43EF-618D-D649-805B-7990A15F01E9}" type="presParOf" srcId="{1DE44FF2-6068-2A44-AF4B-1261BEDA4DB1}" destId="{B7D622D5-F857-A94A-9745-3170FFC3D2A6}" srcOrd="0" destOrd="0" presId="urn:microsoft.com/office/officeart/2005/8/layout/hierarchy3"/>
    <dgm:cxn modelId="{9EEDFD73-73C9-7548-8EC0-9414E81823EA}" type="presParOf" srcId="{B7D622D5-F857-A94A-9745-3170FFC3D2A6}" destId="{E936B883-FCA7-254E-A9A8-0960F9252017}" srcOrd="0" destOrd="0" presId="urn:microsoft.com/office/officeart/2005/8/layout/hierarchy3"/>
    <dgm:cxn modelId="{AF62A999-B5E8-294C-ABBB-63C719ABDF45}" type="presParOf" srcId="{B7D622D5-F857-A94A-9745-3170FFC3D2A6}" destId="{ABDE08F6-085D-9443-B92C-C76308897362}" srcOrd="1" destOrd="0" presId="urn:microsoft.com/office/officeart/2005/8/layout/hierarchy3"/>
    <dgm:cxn modelId="{C88B1DD1-7CB8-FD4B-889A-5F7B3AE98C32}" type="presParOf" srcId="{1DE44FF2-6068-2A44-AF4B-1261BEDA4DB1}" destId="{B7102B39-CBEE-1D4C-804D-353CEE588AA1}" srcOrd="1" destOrd="0" presId="urn:microsoft.com/office/officeart/2005/8/layout/hierarchy3"/>
    <dgm:cxn modelId="{1E5232A5-576F-E945-AFEB-8096E92C2E99}" type="presParOf" srcId="{B7102B39-CBEE-1D4C-804D-353CEE588AA1}" destId="{68E0037B-B26D-FF48-B192-80C2509BC98F}" srcOrd="0" destOrd="0" presId="urn:microsoft.com/office/officeart/2005/8/layout/hierarchy3"/>
    <dgm:cxn modelId="{B48B4C49-537A-0C4E-8015-1EEAB06486CC}" type="presParOf" srcId="{B7102B39-CBEE-1D4C-804D-353CEE588AA1}" destId="{56A52050-E897-6145-B2A6-6E3924A7B740}" srcOrd="1" destOrd="0" presId="urn:microsoft.com/office/officeart/2005/8/layout/hierarchy3"/>
    <dgm:cxn modelId="{0F7DDACA-D905-1943-B0F9-E579F4ABE092}" type="presParOf" srcId="{B7102B39-CBEE-1D4C-804D-353CEE588AA1}" destId="{D16BA07C-3097-0041-9ED8-2F83A8BB65D3}" srcOrd="2" destOrd="0" presId="urn:microsoft.com/office/officeart/2005/8/layout/hierarchy3"/>
    <dgm:cxn modelId="{A6151398-3065-BE40-9264-33CAE3198652}" type="presParOf" srcId="{B7102B39-CBEE-1D4C-804D-353CEE588AA1}" destId="{285B115C-BF00-054B-8E36-234BC6D1683B}" srcOrd="3" destOrd="0" presId="urn:microsoft.com/office/officeart/2005/8/layout/hierarchy3"/>
    <dgm:cxn modelId="{846E867C-EFD3-BE44-B318-B78BDD0207CE}" type="presParOf" srcId="{B7102B39-CBEE-1D4C-804D-353CEE588AA1}" destId="{4312931E-6072-AA43-8F59-B00F7FC37DD1}" srcOrd="4" destOrd="0" presId="urn:microsoft.com/office/officeart/2005/8/layout/hierarchy3"/>
    <dgm:cxn modelId="{34F6F88A-2F0B-9C46-BBAC-E3CD91D2189F}" type="presParOf" srcId="{B7102B39-CBEE-1D4C-804D-353CEE588AA1}" destId="{948B2250-63B7-D943-95F3-3A67A99DE290}"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E90DF-C4C3-6C44-A0C2-B49DBF48E4DE}">
      <dsp:nvSpPr>
        <dsp:cNvPr id="0" name=""/>
        <dsp:cNvSpPr/>
      </dsp:nvSpPr>
      <dsp:spPr>
        <a:xfrm>
          <a:off x="-4062699" y="-623585"/>
          <a:ext cx="4841270" cy="4841270"/>
        </a:xfrm>
        <a:prstGeom prst="blockArc">
          <a:avLst>
            <a:gd name="adj1" fmla="val 18900000"/>
            <a:gd name="adj2" fmla="val 2700000"/>
            <a:gd name="adj3" fmla="val 446"/>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8A74D9-0D94-BF45-95F2-189F2FA97AAB}">
      <dsp:nvSpPr>
        <dsp:cNvPr id="0" name=""/>
        <dsp:cNvSpPr/>
      </dsp:nvSpPr>
      <dsp:spPr>
        <a:xfrm>
          <a:off x="338923" y="189265"/>
          <a:ext cx="9840126"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Background</a:t>
          </a:r>
        </a:p>
      </dsp:txBody>
      <dsp:txXfrm>
        <a:off x="338923" y="189265"/>
        <a:ext cx="9840126" cy="378386"/>
      </dsp:txXfrm>
    </dsp:sp>
    <dsp:sp modelId="{5C560694-6E66-7E47-A458-B892D725BBA3}">
      <dsp:nvSpPr>
        <dsp:cNvPr id="0" name=""/>
        <dsp:cNvSpPr/>
      </dsp:nvSpPr>
      <dsp:spPr>
        <a:xfrm>
          <a:off x="54666" y="141966"/>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FB9F5-9FBE-D542-B117-27D9C8FD92C4}">
      <dsp:nvSpPr>
        <dsp:cNvPr id="0" name=""/>
        <dsp:cNvSpPr/>
      </dsp:nvSpPr>
      <dsp:spPr>
        <a:xfrm>
          <a:off x="650172" y="756773"/>
          <a:ext cx="9528877"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 Methodology</a:t>
          </a:r>
        </a:p>
      </dsp:txBody>
      <dsp:txXfrm>
        <a:off x="650172" y="756773"/>
        <a:ext cx="9528877" cy="378386"/>
      </dsp:txXfrm>
    </dsp:sp>
    <dsp:sp modelId="{DE64BB61-52C2-814D-91BB-075D0D8AFAE4}">
      <dsp:nvSpPr>
        <dsp:cNvPr id="0" name=""/>
        <dsp:cNvSpPr/>
      </dsp:nvSpPr>
      <dsp:spPr>
        <a:xfrm>
          <a:off x="365915" y="709475"/>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A3EFE6-7395-8B45-9EC5-8CB8302CE3BF}">
      <dsp:nvSpPr>
        <dsp:cNvPr id="0" name=""/>
        <dsp:cNvSpPr/>
      </dsp:nvSpPr>
      <dsp:spPr>
        <a:xfrm>
          <a:off x="792499" y="1324282"/>
          <a:ext cx="9386550"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Results </a:t>
          </a:r>
        </a:p>
      </dsp:txBody>
      <dsp:txXfrm>
        <a:off x="792499" y="1324282"/>
        <a:ext cx="9386550" cy="378386"/>
      </dsp:txXfrm>
    </dsp:sp>
    <dsp:sp modelId="{E50334FC-3A41-7B46-81D3-9ACA3B7AB81E}">
      <dsp:nvSpPr>
        <dsp:cNvPr id="0" name=""/>
        <dsp:cNvSpPr/>
      </dsp:nvSpPr>
      <dsp:spPr>
        <a:xfrm>
          <a:off x="508242" y="1276983"/>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45D3B-2BC3-2348-A9C0-CFD3796AB3E9}">
      <dsp:nvSpPr>
        <dsp:cNvPr id="0" name=""/>
        <dsp:cNvSpPr/>
      </dsp:nvSpPr>
      <dsp:spPr>
        <a:xfrm>
          <a:off x="792499" y="1891431"/>
          <a:ext cx="9386550"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Discussion</a:t>
          </a:r>
        </a:p>
      </dsp:txBody>
      <dsp:txXfrm>
        <a:off x="792499" y="1891431"/>
        <a:ext cx="9386550" cy="378386"/>
      </dsp:txXfrm>
    </dsp:sp>
    <dsp:sp modelId="{804BC6DF-52BE-3245-B97C-B75F9062A0CD}">
      <dsp:nvSpPr>
        <dsp:cNvPr id="0" name=""/>
        <dsp:cNvSpPr/>
      </dsp:nvSpPr>
      <dsp:spPr>
        <a:xfrm>
          <a:off x="508242" y="1844132"/>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639DE-7714-0F40-AB15-9C596C2DCDB5}">
      <dsp:nvSpPr>
        <dsp:cNvPr id="0" name=""/>
        <dsp:cNvSpPr/>
      </dsp:nvSpPr>
      <dsp:spPr>
        <a:xfrm>
          <a:off x="650172" y="2458939"/>
          <a:ext cx="9528877"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Conclusion &amp; Future Directions</a:t>
          </a:r>
        </a:p>
      </dsp:txBody>
      <dsp:txXfrm>
        <a:off x="650172" y="2458939"/>
        <a:ext cx="9528877" cy="378386"/>
      </dsp:txXfrm>
    </dsp:sp>
    <dsp:sp modelId="{85BC0F3E-F387-AA4E-BE62-6AA769BBF8D5}">
      <dsp:nvSpPr>
        <dsp:cNvPr id="0" name=""/>
        <dsp:cNvSpPr/>
      </dsp:nvSpPr>
      <dsp:spPr>
        <a:xfrm>
          <a:off x="365915" y="2411641"/>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075969-B145-5141-8EC3-BE98FD10520D}">
      <dsp:nvSpPr>
        <dsp:cNvPr id="0" name=""/>
        <dsp:cNvSpPr/>
      </dsp:nvSpPr>
      <dsp:spPr>
        <a:xfrm>
          <a:off x="291158" y="3026447"/>
          <a:ext cx="9840126"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Limitations</a:t>
          </a:r>
        </a:p>
      </dsp:txBody>
      <dsp:txXfrm>
        <a:off x="291158" y="3026447"/>
        <a:ext cx="9840126" cy="378386"/>
      </dsp:txXfrm>
    </dsp:sp>
    <dsp:sp modelId="{0FFEC683-4D71-5448-9DBF-9D09864BF8D3}">
      <dsp:nvSpPr>
        <dsp:cNvPr id="0" name=""/>
        <dsp:cNvSpPr/>
      </dsp:nvSpPr>
      <dsp:spPr>
        <a:xfrm>
          <a:off x="54666" y="2979149"/>
          <a:ext cx="472983" cy="472983"/>
        </a:xfrm>
        <a:prstGeom prst="ellipse">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E361C-5AA1-9944-B64D-0962E3343C70}">
      <dsp:nvSpPr>
        <dsp:cNvPr id="0" name=""/>
        <dsp:cNvSpPr/>
      </dsp:nvSpPr>
      <dsp:spPr>
        <a:xfrm>
          <a:off x="867949" y="2375"/>
          <a:ext cx="2458790" cy="1085539"/>
        </a:xfrm>
        <a:prstGeom prst="roundRect">
          <a:avLst>
            <a:gd name="adj" fmla="val 10000"/>
          </a:avLst>
        </a:prstGeom>
        <a:solidFill>
          <a:schemeClr val="accent1">
            <a:lumMod val="75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b="1" kern="1200" dirty="0"/>
            <a:t>Brushing Up</a:t>
          </a:r>
        </a:p>
      </dsp:txBody>
      <dsp:txXfrm>
        <a:off x="899743" y="34169"/>
        <a:ext cx="2395202" cy="1021951"/>
      </dsp:txXfrm>
    </dsp:sp>
    <dsp:sp modelId="{9D7F02FA-9EE3-0C4C-9C9C-879097E58522}">
      <dsp:nvSpPr>
        <dsp:cNvPr id="0" name=""/>
        <dsp:cNvSpPr/>
      </dsp:nvSpPr>
      <dsp:spPr>
        <a:xfrm>
          <a:off x="1113828" y="1087914"/>
          <a:ext cx="253364" cy="744321"/>
        </a:xfrm>
        <a:custGeom>
          <a:avLst/>
          <a:gdLst/>
          <a:ahLst/>
          <a:cxnLst/>
          <a:rect l="0" t="0" r="0" b="0"/>
          <a:pathLst>
            <a:path>
              <a:moveTo>
                <a:pt x="0" y="0"/>
              </a:moveTo>
              <a:lnTo>
                <a:pt x="0" y="744321"/>
              </a:lnTo>
              <a:lnTo>
                <a:pt x="253364" y="744321"/>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E5B658-E46A-1A42-A1DB-EB8FE907041A}">
      <dsp:nvSpPr>
        <dsp:cNvPr id="0" name=""/>
        <dsp:cNvSpPr/>
      </dsp:nvSpPr>
      <dsp:spPr>
        <a:xfrm>
          <a:off x="1367193" y="1289466"/>
          <a:ext cx="1736863" cy="1085539"/>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2"/>
              </a:solidFill>
            </a:rPr>
            <a:t>Adaptability</a:t>
          </a:r>
        </a:p>
      </dsp:txBody>
      <dsp:txXfrm>
        <a:off x="1398987" y="1321260"/>
        <a:ext cx="1673275" cy="1021951"/>
      </dsp:txXfrm>
    </dsp:sp>
    <dsp:sp modelId="{DF7C43BA-E38A-DC40-BDA7-F1619EB332B2}">
      <dsp:nvSpPr>
        <dsp:cNvPr id="0" name=""/>
        <dsp:cNvSpPr/>
      </dsp:nvSpPr>
      <dsp:spPr>
        <a:xfrm>
          <a:off x="1113828" y="1087914"/>
          <a:ext cx="245879" cy="2171079"/>
        </a:xfrm>
        <a:custGeom>
          <a:avLst/>
          <a:gdLst/>
          <a:ahLst/>
          <a:cxnLst/>
          <a:rect l="0" t="0" r="0" b="0"/>
          <a:pathLst>
            <a:path>
              <a:moveTo>
                <a:pt x="0" y="0"/>
              </a:moveTo>
              <a:lnTo>
                <a:pt x="0" y="2171079"/>
              </a:lnTo>
              <a:lnTo>
                <a:pt x="245879" y="2171079"/>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C63BCE-3F85-DF45-9CF2-D36AFEF4379D}">
      <dsp:nvSpPr>
        <dsp:cNvPr id="0" name=""/>
        <dsp:cNvSpPr/>
      </dsp:nvSpPr>
      <dsp:spPr>
        <a:xfrm>
          <a:off x="1359707" y="2716224"/>
          <a:ext cx="1736863" cy="1085539"/>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290424"/>
              <a:satOff val="-5336"/>
              <a:lumOff val="2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2"/>
              </a:solidFill>
            </a:rPr>
            <a:t>Knowledge</a:t>
          </a:r>
        </a:p>
      </dsp:txBody>
      <dsp:txXfrm>
        <a:off x="1391501" y="2748018"/>
        <a:ext cx="1673275" cy="10219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2BEA9-CBE0-2542-892E-C6AC9BD2E8A5}">
      <dsp:nvSpPr>
        <dsp:cNvPr id="0" name=""/>
        <dsp:cNvSpPr/>
      </dsp:nvSpPr>
      <dsp:spPr>
        <a:xfrm>
          <a:off x="174147" y="306308"/>
          <a:ext cx="3044400" cy="1168715"/>
        </a:xfrm>
        <a:prstGeom prst="roundRect">
          <a:avLst>
            <a:gd name="adj" fmla="val 10000"/>
          </a:avLst>
        </a:prstGeom>
        <a:solidFill>
          <a:schemeClr val="accent1">
            <a:shade val="8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b="1" kern="1200" dirty="0"/>
            <a:t>Facilitators</a:t>
          </a:r>
        </a:p>
      </dsp:txBody>
      <dsp:txXfrm>
        <a:off x="208377" y="340538"/>
        <a:ext cx="2975940" cy="1100255"/>
      </dsp:txXfrm>
    </dsp:sp>
    <dsp:sp modelId="{ED4E8791-D926-EE47-8250-A4C419EDB884}">
      <dsp:nvSpPr>
        <dsp:cNvPr id="0" name=""/>
        <dsp:cNvSpPr/>
      </dsp:nvSpPr>
      <dsp:spPr>
        <a:xfrm>
          <a:off x="478587" y="1475023"/>
          <a:ext cx="304440" cy="948470"/>
        </a:xfrm>
        <a:custGeom>
          <a:avLst/>
          <a:gdLst/>
          <a:ahLst/>
          <a:cxnLst/>
          <a:rect l="0" t="0" r="0" b="0"/>
          <a:pathLst>
            <a:path>
              <a:moveTo>
                <a:pt x="0" y="0"/>
              </a:moveTo>
              <a:lnTo>
                <a:pt x="0" y="948470"/>
              </a:lnTo>
              <a:lnTo>
                <a:pt x="304440" y="948470"/>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EEFA44-DE0F-364E-B6A3-49D6FAA7DF86}">
      <dsp:nvSpPr>
        <dsp:cNvPr id="0" name=""/>
        <dsp:cNvSpPr/>
      </dsp:nvSpPr>
      <dsp:spPr>
        <a:xfrm>
          <a:off x="783027" y="1899110"/>
          <a:ext cx="2212037" cy="1048766"/>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accent2"/>
              </a:solidFill>
            </a:rPr>
            <a:t>Oral Care Professionals</a:t>
          </a:r>
        </a:p>
      </dsp:txBody>
      <dsp:txXfrm>
        <a:off x="813744" y="1929827"/>
        <a:ext cx="2150603" cy="9873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2BEA9-CBE0-2542-892E-C6AC9BD2E8A5}">
      <dsp:nvSpPr>
        <dsp:cNvPr id="0" name=""/>
        <dsp:cNvSpPr/>
      </dsp:nvSpPr>
      <dsp:spPr>
        <a:xfrm>
          <a:off x="5053599" y="2498"/>
          <a:ext cx="1844038" cy="922019"/>
        </a:xfrm>
        <a:prstGeom prst="roundRect">
          <a:avLst>
            <a:gd name="adj" fmla="val 10000"/>
          </a:avLst>
        </a:prstGeom>
        <a:solidFill>
          <a:schemeClr val="accent1">
            <a:lumMod val="60000"/>
            <a:lumOff val="40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t>Barriers</a:t>
          </a:r>
        </a:p>
      </dsp:txBody>
      <dsp:txXfrm>
        <a:off x="5080604" y="29503"/>
        <a:ext cx="1790028" cy="868009"/>
      </dsp:txXfrm>
    </dsp:sp>
    <dsp:sp modelId="{D19AEA63-F5E3-AB46-9992-5CB3B9F011D8}">
      <dsp:nvSpPr>
        <dsp:cNvPr id="0" name=""/>
        <dsp:cNvSpPr/>
      </dsp:nvSpPr>
      <dsp:spPr>
        <a:xfrm>
          <a:off x="5238003" y="924517"/>
          <a:ext cx="184403" cy="596113"/>
        </a:xfrm>
        <a:custGeom>
          <a:avLst/>
          <a:gdLst/>
          <a:ahLst/>
          <a:cxnLst/>
          <a:rect l="0" t="0" r="0" b="0"/>
          <a:pathLst>
            <a:path>
              <a:moveTo>
                <a:pt x="0" y="0"/>
              </a:moveTo>
              <a:lnTo>
                <a:pt x="0" y="596113"/>
              </a:lnTo>
              <a:lnTo>
                <a:pt x="184403" y="596113"/>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AF1B1B-C4CF-074F-B137-55651C8FBA54}">
      <dsp:nvSpPr>
        <dsp:cNvPr id="0" name=""/>
        <dsp:cNvSpPr/>
      </dsp:nvSpPr>
      <dsp:spPr>
        <a:xfrm>
          <a:off x="5422407" y="1059621"/>
          <a:ext cx="1475230" cy="922019"/>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2"/>
              </a:solidFill>
            </a:rPr>
            <a:t>Staffing</a:t>
          </a:r>
        </a:p>
      </dsp:txBody>
      <dsp:txXfrm>
        <a:off x="5449412" y="1086626"/>
        <a:ext cx="1421220" cy="868009"/>
      </dsp:txXfrm>
    </dsp:sp>
    <dsp:sp modelId="{6E127256-5EC5-5A49-93D7-99B9B5DE3E90}">
      <dsp:nvSpPr>
        <dsp:cNvPr id="0" name=""/>
        <dsp:cNvSpPr/>
      </dsp:nvSpPr>
      <dsp:spPr>
        <a:xfrm>
          <a:off x="5238003" y="924517"/>
          <a:ext cx="184403" cy="1810633"/>
        </a:xfrm>
        <a:custGeom>
          <a:avLst/>
          <a:gdLst/>
          <a:ahLst/>
          <a:cxnLst/>
          <a:rect l="0" t="0" r="0" b="0"/>
          <a:pathLst>
            <a:path>
              <a:moveTo>
                <a:pt x="0" y="0"/>
              </a:moveTo>
              <a:lnTo>
                <a:pt x="0" y="1810633"/>
              </a:lnTo>
              <a:lnTo>
                <a:pt x="184403" y="1810633"/>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709585-2EDF-3048-A431-6233B386113F}">
      <dsp:nvSpPr>
        <dsp:cNvPr id="0" name=""/>
        <dsp:cNvSpPr/>
      </dsp:nvSpPr>
      <dsp:spPr>
        <a:xfrm>
          <a:off x="5422407" y="2274142"/>
          <a:ext cx="1475230" cy="922019"/>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145212"/>
              <a:satOff val="-2668"/>
              <a:lumOff val="1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2"/>
              </a:solidFill>
            </a:rPr>
            <a:t>Behavioral</a:t>
          </a:r>
        </a:p>
      </dsp:txBody>
      <dsp:txXfrm>
        <a:off x="5449412" y="2301147"/>
        <a:ext cx="1421220" cy="868009"/>
      </dsp:txXfrm>
    </dsp:sp>
    <dsp:sp modelId="{BE19AC68-9C25-674D-B645-7410AEA887C5}">
      <dsp:nvSpPr>
        <dsp:cNvPr id="0" name=""/>
        <dsp:cNvSpPr/>
      </dsp:nvSpPr>
      <dsp:spPr>
        <a:xfrm>
          <a:off x="5238003" y="924517"/>
          <a:ext cx="171923" cy="2999061"/>
        </a:xfrm>
        <a:custGeom>
          <a:avLst/>
          <a:gdLst/>
          <a:ahLst/>
          <a:cxnLst/>
          <a:rect l="0" t="0" r="0" b="0"/>
          <a:pathLst>
            <a:path>
              <a:moveTo>
                <a:pt x="0" y="0"/>
              </a:moveTo>
              <a:lnTo>
                <a:pt x="0" y="2999061"/>
              </a:lnTo>
              <a:lnTo>
                <a:pt x="171923" y="2999061"/>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79E8DC-4406-4344-81D0-F9B92A60356E}">
      <dsp:nvSpPr>
        <dsp:cNvPr id="0" name=""/>
        <dsp:cNvSpPr/>
      </dsp:nvSpPr>
      <dsp:spPr>
        <a:xfrm>
          <a:off x="5409926" y="3462569"/>
          <a:ext cx="1475230" cy="922019"/>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290424"/>
              <a:satOff val="-5336"/>
              <a:lumOff val="2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2"/>
              </a:solidFill>
            </a:rPr>
            <a:t>Logistical </a:t>
          </a:r>
        </a:p>
      </dsp:txBody>
      <dsp:txXfrm>
        <a:off x="5436931" y="3489574"/>
        <a:ext cx="1421220" cy="8680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C581F-A0D2-014E-B9D5-423843D66C6C}">
      <dsp:nvSpPr>
        <dsp:cNvPr id="0" name=""/>
        <dsp:cNvSpPr/>
      </dsp:nvSpPr>
      <dsp:spPr>
        <a:xfrm>
          <a:off x="1088919" y="1742"/>
          <a:ext cx="2318344" cy="1159172"/>
        </a:xfrm>
        <a:prstGeom prst="roundRect">
          <a:avLst>
            <a:gd name="adj" fmla="val 10000"/>
          </a:avLst>
        </a:prstGeom>
        <a:solidFill>
          <a:schemeClr val="accent1">
            <a:lumMod val="40000"/>
            <a:lumOff val="60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Recommendations</a:t>
          </a:r>
        </a:p>
      </dsp:txBody>
      <dsp:txXfrm>
        <a:off x="1122870" y="35693"/>
        <a:ext cx="2250442" cy="1091270"/>
      </dsp:txXfrm>
    </dsp:sp>
    <dsp:sp modelId="{2E2D7A79-9E4B-1B44-A1E6-C6F98571031E}">
      <dsp:nvSpPr>
        <dsp:cNvPr id="0" name=""/>
        <dsp:cNvSpPr/>
      </dsp:nvSpPr>
      <dsp:spPr>
        <a:xfrm>
          <a:off x="1320753" y="1160914"/>
          <a:ext cx="231834" cy="729895"/>
        </a:xfrm>
        <a:custGeom>
          <a:avLst/>
          <a:gdLst/>
          <a:ahLst/>
          <a:cxnLst/>
          <a:rect l="0" t="0" r="0" b="0"/>
          <a:pathLst>
            <a:path>
              <a:moveTo>
                <a:pt x="0" y="0"/>
              </a:moveTo>
              <a:lnTo>
                <a:pt x="0" y="729895"/>
              </a:lnTo>
              <a:lnTo>
                <a:pt x="231834" y="729895"/>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916E9-B000-E842-837D-F6AF94547F42}">
      <dsp:nvSpPr>
        <dsp:cNvPr id="0" name=""/>
        <dsp:cNvSpPr/>
      </dsp:nvSpPr>
      <dsp:spPr>
        <a:xfrm>
          <a:off x="1552588" y="1311224"/>
          <a:ext cx="1854675" cy="1159172"/>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accent2"/>
              </a:solidFill>
            </a:rPr>
            <a:t>Refreshers</a:t>
          </a:r>
        </a:p>
      </dsp:txBody>
      <dsp:txXfrm>
        <a:off x="1586539" y="1345175"/>
        <a:ext cx="1786773" cy="1091270"/>
      </dsp:txXfrm>
    </dsp:sp>
    <dsp:sp modelId="{105216EE-F575-D640-A5DA-571BAB410D97}">
      <dsp:nvSpPr>
        <dsp:cNvPr id="0" name=""/>
        <dsp:cNvSpPr/>
      </dsp:nvSpPr>
      <dsp:spPr>
        <a:xfrm>
          <a:off x="1320753" y="1160914"/>
          <a:ext cx="231834" cy="2318344"/>
        </a:xfrm>
        <a:custGeom>
          <a:avLst/>
          <a:gdLst/>
          <a:ahLst/>
          <a:cxnLst/>
          <a:rect l="0" t="0" r="0" b="0"/>
          <a:pathLst>
            <a:path>
              <a:moveTo>
                <a:pt x="0" y="0"/>
              </a:moveTo>
              <a:lnTo>
                <a:pt x="0" y="2318344"/>
              </a:lnTo>
              <a:lnTo>
                <a:pt x="231834" y="2318344"/>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72CFD7-0205-1442-A54D-049CEF244621}">
      <dsp:nvSpPr>
        <dsp:cNvPr id="0" name=""/>
        <dsp:cNvSpPr/>
      </dsp:nvSpPr>
      <dsp:spPr>
        <a:xfrm>
          <a:off x="1552588" y="2899672"/>
          <a:ext cx="1854675" cy="1159172"/>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290424"/>
              <a:satOff val="-5336"/>
              <a:lumOff val="2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accent2"/>
              </a:solidFill>
            </a:rPr>
            <a:t>Consultations</a:t>
          </a:r>
        </a:p>
      </dsp:txBody>
      <dsp:txXfrm>
        <a:off x="1586539" y="2933623"/>
        <a:ext cx="1786773" cy="10912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E90DF-C4C3-6C44-A0C2-B49DBF48E4DE}">
      <dsp:nvSpPr>
        <dsp:cNvPr id="0" name=""/>
        <dsp:cNvSpPr/>
      </dsp:nvSpPr>
      <dsp:spPr>
        <a:xfrm>
          <a:off x="-4062699" y="-623585"/>
          <a:ext cx="4841270" cy="4841270"/>
        </a:xfrm>
        <a:prstGeom prst="blockArc">
          <a:avLst>
            <a:gd name="adj1" fmla="val 18900000"/>
            <a:gd name="adj2" fmla="val 2700000"/>
            <a:gd name="adj3" fmla="val 446"/>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8A74D9-0D94-BF45-95F2-189F2FA97AAB}">
      <dsp:nvSpPr>
        <dsp:cNvPr id="0" name=""/>
        <dsp:cNvSpPr/>
      </dsp:nvSpPr>
      <dsp:spPr>
        <a:xfrm>
          <a:off x="338923" y="189265"/>
          <a:ext cx="9840126"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Background</a:t>
          </a:r>
        </a:p>
      </dsp:txBody>
      <dsp:txXfrm>
        <a:off x="338923" y="189265"/>
        <a:ext cx="9840126" cy="378386"/>
      </dsp:txXfrm>
    </dsp:sp>
    <dsp:sp modelId="{5C560694-6E66-7E47-A458-B892D725BBA3}">
      <dsp:nvSpPr>
        <dsp:cNvPr id="0" name=""/>
        <dsp:cNvSpPr/>
      </dsp:nvSpPr>
      <dsp:spPr>
        <a:xfrm>
          <a:off x="54666" y="141966"/>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FB9F5-9FBE-D542-B117-27D9C8FD92C4}">
      <dsp:nvSpPr>
        <dsp:cNvPr id="0" name=""/>
        <dsp:cNvSpPr/>
      </dsp:nvSpPr>
      <dsp:spPr>
        <a:xfrm>
          <a:off x="650172" y="756773"/>
          <a:ext cx="9528877"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 Methodology</a:t>
          </a:r>
        </a:p>
      </dsp:txBody>
      <dsp:txXfrm>
        <a:off x="650172" y="756773"/>
        <a:ext cx="9528877" cy="378386"/>
      </dsp:txXfrm>
    </dsp:sp>
    <dsp:sp modelId="{DE64BB61-52C2-814D-91BB-075D0D8AFAE4}">
      <dsp:nvSpPr>
        <dsp:cNvPr id="0" name=""/>
        <dsp:cNvSpPr/>
      </dsp:nvSpPr>
      <dsp:spPr>
        <a:xfrm>
          <a:off x="365915" y="709475"/>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A3EFE6-7395-8B45-9EC5-8CB8302CE3BF}">
      <dsp:nvSpPr>
        <dsp:cNvPr id="0" name=""/>
        <dsp:cNvSpPr/>
      </dsp:nvSpPr>
      <dsp:spPr>
        <a:xfrm>
          <a:off x="792499" y="1324282"/>
          <a:ext cx="9386550"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Results </a:t>
          </a:r>
        </a:p>
      </dsp:txBody>
      <dsp:txXfrm>
        <a:off x="792499" y="1324282"/>
        <a:ext cx="9386550" cy="378386"/>
      </dsp:txXfrm>
    </dsp:sp>
    <dsp:sp modelId="{E50334FC-3A41-7B46-81D3-9ACA3B7AB81E}">
      <dsp:nvSpPr>
        <dsp:cNvPr id="0" name=""/>
        <dsp:cNvSpPr/>
      </dsp:nvSpPr>
      <dsp:spPr>
        <a:xfrm>
          <a:off x="508242" y="1276983"/>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45D3B-2BC3-2348-A9C0-CFD3796AB3E9}">
      <dsp:nvSpPr>
        <dsp:cNvPr id="0" name=""/>
        <dsp:cNvSpPr/>
      </dsp:nvSpPr>
      <dsp:spPr>
        <a:xfrm>
          <a:off x="792499" y="1891431"/>
          <a:ext cx="9386550"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Discussion</a:t>
          </a:r>
        </a:p>
      </dsp:txBody>
      <dsp:txXfrm>
        <a:off x="792499" y="1891431"/>
        <a:ext cx="9386550" cy="378386"/>
      </dsp:txXfrm>
    </dsp:sp>
    <dsp:sp modelId="{804BC6DF-52BE-3245-B97C-B75F9062A0CD}">
      <dsp:nvSpPr>
        <dsp:cNvPr id="0" name=""/>
        <dsp:cNvSpPr/>
      </dsp:nvSpPr>
      <dsp:spPr>
        <a:xfrm>
          <a:off x="508242" y="1844132"/>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639DE-7714-0F40-AB15-9C596C2DCDB5}">
      <dsp:nvSpPr>
        <dsp:cNvPr id="0" name=""/>
        <dsp:cNvSpPr/>
      </dsp:nvSpPr>
      <dsp:spPr>
        <a:xfrm>
          <a:off x="650172" y="2458939"/>
          <a:ext cx="9528877"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Conclusion &amp; Future Directions</a:t>
          </a:r>
        </a:p>
      </dsp:txBody>
      <dsp:txXfrm>
        <a:off x="650172" y="2458939"/>
        <a:ext cx="9528877" cy="378386"/>
      </dsp:txXfrm>
    </dsp:sp>
    <dsp:sp modelId="{85BC0F3E-F387-AA4E-BE62-6AA769BBF8D5}">
      <dsp:nvSpPr>
        <dsp:cNvPr id="0" name=""/>
        <dsp:cNvSpPr/>
      </dsp:nvSpPr>
      <dsp:spPr>
        <a:xfrm>
          <a:off x="365915" y="2411641"/>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075969-B145-5141-8EC3-BE98FD10520D}">
      <dsp:nvSpPr>
        <dsp:cNvPr id="0" name=""/>
        <dsp:cNvSpPr/>
      </dsp:nvSpPr>
      <dsp:spPr>
        <a:xfrm>
          <a:off x="291158" y="3026447"/>
          <a:ext cx="9840126"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Limitations</a:t>
          </a:r>
        </a:p>
      </dsp:txBody>
      <dsp:txXfrm>
        <a:off x="291158" y="3026447"/>
        <a:ext cx="9840126" cy="378386"/>
      </dsp:txXfrm>
    </dsp:sp>
    <dsp:sp modelId="{0FFEC683-4D71-5448-9DBF-9D09864BF8D3}">
      <dsp:nvSpPr>
        <dsp:cNvPr id="0" name=""/>
        <dsp:cNvSpPr/>
      </dsp:nvSpPr>
      <dsp:spPr>
        <a:xfrm>
          <a:off x="54666" y="2979149"/>
          <a:ext cx="472983" cy="472983"/>
        </a:xfrm>
        <a:prstGeom prst="ellipse">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E90DF-C4C3-6C44-A0C2-B49DBF48E4DE}">
      <dsp:nvSpPr>
        <dsp:cNvPr id="0" name=""/>
        <dsp:cNvSpPr/>
      </dsp:nvSpPr>
      <dsp:spPr>
        <a:xfrm>
          <a:off x="-4062699" y="-623585"/>
          <a:ext cx="4841270" cy="4841270"/>
        </a:xfrm>
        <a:prstGeom prst="blockArc">
          <a:avLst>
            <a:gd name="adj1" fmla="val 18900000"/>
            <a:gd name="adj2" fmla="val 2700000"/>
            <a:gd name="adj3" fmla="val 446"/>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8A74D9-0D94-BF45-95F2-189F2FA97AAB}">
      <dsp:nvSpPr>
        <dsp:cNvPr id="0" name=""/>
        <dsp:cNvSpPr/>
      </dsp:nvSpPr>
      <dsp:spPr>
        <a:xfrm>
          <a:off x="338923" y="189265"/>
          <a:ext cx="9840126"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Background</a:t>
          </a:r>
        </a:p>
      </dsp:txBody>
      <dsp:txXfrm>
        <a:off x="338923" y="189265"/>
        <a:ext cx="9840126" cy="378386"/>
      </dsp:txXfrm>
    </dsp:sp>
    <dsp:sp modelId="{5C560694-6E66-7E47-A458-B892D725BBA3}">
      <dsp:nvSpPr>
        <dsp:cNvPr id="0" name=""/>
        <dsp:cNvSpPr/>
      </dsp:nvSpPr>
      <dsp:spPr>
        <a:xfrm>
          <a:off x="54666" y="141966"/>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FB9F5-9FBE-D542-B117-27D9C8FD92C4}">
      <dsp:nvSpPr>
        <dsp:cNvPr id="0" name=""/>
        <dsp:cNvSpPr/>
      </dsp:nvSpPr>
      <dsp:spPr>
        <a:xfrm>
          <a:off x="650172" y="756773"/>
          <a:ext cx="9528877"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 Methodology</a:t>
          </a:r>
        </a:p>
      </dsp:txBody>
      <dsp:txXfrm>
        <a:off x="650172" y="756773"/>
        <a:ext cx="9528877" cy="378386"/>
      </dsp:txXfrm>
    </dsp:sp>
    <dsp:sp modelId="{DE64BB61-52C2-814D-91BB-075D0D8AFAE4}">
      <dsp:nvSpPr>
        <dsp:cNvPr id="0" name=""/>
        <dsp:cNvSpPr/>
      </dsp:nvSpPr>
      <dsp:spPr>
        <a:xfrm>
          <a:off x="365915" y="709475"/>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A3EFE6-7395-8B45-9EC5-8CB8302CE3BF}">
      <dsp:nvSpPr>
        <dsp:cNvPr id="0" name=""/>
        <dsp:cNvSpPr/>
      </dsp:nvSpPr>
      <dsp:spPr>
        <a:xfrm>
          <a:off x="792499" y="1324282"/>
          <a:ext cx="9386550"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Results </a:t>
          </a:r>
        </a:p>
      </dsp:txBody>
      <dsp:txXfrm>
        <a:off x="792499" y="1324282"/>
        <a:ext cx="9386550" cy="378386"/>
      </dsp:txXfrm>
    </dsp:sp>
    <dsp:sp modelId="{E50334FC-3A41-7B46-81D3-9ACA3B7AB81E}">
      <dsp:nvSpPr>
        <dsp:cNvPr id="0" name=""/>
        <dsp:cNvSpPr/>
      </dsp:nvSpPr>
      <dsp:spPr>
        <a:xfrm>
          <a:off x="508242" y="1276983"/>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45D3B-2BC3-2348-A9C0-CFD3796AB3E9}">
      <dsp:nvSpPr>
        <dsp:cNvPr id="0" name=""/>
        <dsp:cNvSpPr/>
      </dsp:nvSpPr>
      <dsp:spPr>
        <a:xfrm>
          <a:off x="792499" y="1891431"/>
          <a:ext cx="9386550"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Discussion</a:t>
          </a:r>
        </a:p>
      </dsp:txBody>
      <dsp:txXfrm>
        <a:off x="792499" y="1891431"/>
        <a:ext cx="9386550" cy="378386"/>
      </dsp:txXfrm>
    </dsp:sp>
    <dsp:sp modelId="{804BC6DF-52BE-3245-B97C-B75F9062A0CD}">
      <dsp:nvSpPr>
        <dsp:cNvPr id="0" name=""/>
        <dsp:cNvSpPr/>
      </dsp:nvSpPr>
      <dsp:spPr>
        <a:xfrm>
          <a:off x="508242" y="1844132"/>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639DE-7714-0F40-AB15-9C596C2DCDB5}">
      <dsp:nvSpPr>
        <dsp:cNvPr id="0" name=""/>
        <dsp:cNvSpPr/>
      </dsp:nvSpPr>
      <dsp:spPr>
        <a:xfrm>
          <a:off x="650172" y="2458939"/>
          <a:ext cx="9528877"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Conclusion &amp; Future Directions</a:t>
          </a:r>
        </a:p>
      </dsp:txBody>
      <dsp:txXfrm>
        <a:off x="650172" y="2458939"/>
        <a:ext cx="9528877" cy="378386"/>
      </dsp:txXfrm>
    </dsp:sp>
    <dsp:sp modelId="{85BC0F3E-F387-AA4E-BE62-6AA769BBF8D5}">
      <dsp:nvSpPr>
        <dsp:cNvPr id="0" name=""/>
        <dsp:cNvSpPr/>
      </dsp:nvSpPr>
      <dsp:spPr>
        <a:xfrm>
          <a:off x="365915" y="2411641"/>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075969-B145-5141-8EC3-BE98FD10520D}">
      <dsp:nvSpPr>
        <dsp:cNvPr id="0" name=""/>
        <dsp:cNvSpPr/>
      </dsp:nvSpPr>
      <dsp:spPr>
        <a:xfrm>
          <a:off x="291158" y="3026447"/>
          <a:ext cx="9840126"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Limitations</a:t>
          </a:r>
        </a:p>
      </dsp:txBody>
      <dsp:txXfrm>
        <a:off x="291158" y="3026447"/>
        <a:ext cx="9840126" cy="378386"/>
      </dsp:txXfrm>
    </dsp:sp>
    <dsp:sp modelId="{0FFEC683-4D71-5448-9DBF-9D09864BF8D3}">
      <dsp:nvSpPr>
        <dsp:cNvPr id="0" name=""/>
        <dsp:cNvSpPr/>
      </dsp:nvSpPr>
      <dsp:spPr>
        <a:xfrm>
          <a:off x="54666" y="2979149"/>
          <a:ext cx="472983" cy="472983"/>
        </a:xfrm>
        <a:prstGeom prst="ellipse">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E90DF-C4C3-6C44-A0C2-B49DBF48E4DE}">
      <dsp:nvSpPr>
        <dsp:cNvPr id="0" name=""/>
        <dsp:cNvSpPr/>
      </dsp:nvSpPr>
      <dsp:spPr>
        <a:xfrm>
          <a:off x="-4062699" y="-623585"/>
          <a:ext cx="4841270" cy="4841270"/>
        </a:xfrm>
        <a:prstGeom prst="blockArc">
          <a:avLst>
            <a:gd name="adj1" fmla="val 18900000"/>
            <a:gd name="adj2" fmla="val 2700000"/>
            <a:gd name="adj3" fmla="val 446"/>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8A74D9-0D94-BF45-95F2-189F2FA97AAB}">
      <dsp:nvSpPr>
        <dsp:cNvPr id="0" name=""/>
        <dsp:cNvSpPr/>
      </dsp:nvSpPr>
      <dsp:spPr>
        <a:xfrm>
          <a:off x="338923" y="189265"/>
          <a:ext cx="9840126"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Background</a:t>
          </a:r>
        </a:p>
      </dsp:txBody>
      <dsp:txXfrm>
        <a:off x="338923" y="189265"/>
        <a:ext cx="9840126" cy="378386"/>
      </dsp:txXfrm>
    </dsp:sp>
    <dsp:sp modelId="{5C560694-6E66-7E47-A458-B892D725BBA3}">
      <dsp:nvSpPr>
        <dsp:cNvPr id="0" name=""/>
        <dsp:cNvSpPr/>
      </dsp:nvSpPr>
      <dsp:spPr>
        <a:xfrm>
          <a:off x="54666" y="141966"/>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FB9F5-9FBE-D542-B117-27D9C8FD92C4}">
      <dsp:nvSpPr>
        <dsp:cNvPr id="0" name=""/>
        <dsp:cNvSpPr/>
      </dsp:nvSpPr>
      <dsp:spPr>
        <a:xfrm>
          <a:off x="650172" y="756773"/>
          <a:ext cx="9528877"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 Methodology</a:t>
          </a:r>
        </a:p>
      </dsp:txBody>
      <dsp:txXfrm>
        <a:off x="650172" y="756773"/>
        <a:ext cx="9528877" cy="378386"/>
      </dsp:txXfrm>
    </dsp:sp>
    <dsp:sp modelId="{DE64BB61-52C2-814D-91BB-075D0D8AFAE4}">
      <dsp:nvSpPr>
        <dsp:cNvPr id="0" name=""/>
        <dsp:cNvSpPr/>
      </dsp:nvSpPr>
      <dsp:spPr>
        <a:xfrm>
          <a:off x="365915" y="709475"/>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A3EFE6-7395-8B45-9EC5-8CB8302CE3BF}">
      <dsp:nvSpPr>
        <dsp:cNvPr id="0" name=""/>
        <dsp:cNvSpPr/>
      </dsp:nvSpPr>
      <dsp:spPr>
        <a:xfrm>
          <a:off x="792499" y="1324282"/>
          <a:ext cx="9386550"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Results </a:t>
          </a:r>
        </a:p>
      </dsp:txBody>
      <dsp:txXfrm>
        <a:off x="792499" y="1324282"/>
        <a:ext cx="9386550" cy="378386"/>
      </dsp:txXfrm>
    </dsp:sp>
    <dsp:sp modelId="{E50334FC-3A41-7B46-81D3-9ACA3B7AB81E}">
      <dsp:nvSpPr>
        <dsp:cNvPr id="0" name=""/>
        <dsp:cNvSpPr/>
      </dsp:nvSpPr>
      <dsp:spPr>
        <a:xfrm>
          <a:off x="508242" y="1276983"/>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45D3B-2BC3-2348-A9C0-CFD3796AB3E9}">
      <dsp:nvSpPr>
        <dsp:cNvPr id="0" name=""/>
        <dsp:cNvSpPr/>
      </dsp:nvSpPr>
      <dsp:spPr>
        <a:xfrm>
          <a:off x="792499" y="1891431"/>
          <a:ext cx="9386550"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Discussion</a:t>
          </a:r>
        </a:p>
      </dsp:txBody>
      <dsp:txXfrm>
        <a:off x="792499" y="1891431"/>
        <a:ext cx="9386550" cy="378386"/>
      </dsp:txXfrm>
    </dsp:sp>
    <dsp:sp modelId="{804BC6DF-52BE-3245-B97C-B75F9062A0CD}">
      <dsp:nvSpPr>
        <dsp:cNvPr id="0" name=""/>
        <dsp:cNvSpPr/>
      </dsp:nvSpPr>
      <dsp:spPr>
        <a:xfrm>
          <a:off x="508242" y="1844132"/>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639DE-7714-0F40-AB15-9C596C2DCDB5}">
      <dsp:nvSpPr>
        <dsp:cNvPr id="0" name=""/>
        <dsp:cNvSpPr/>
      </dsp:nvSpPr>
      <dsp:spPr>
        <a:xfrm>
          <a:off x="650172" y="2458939"/>
          <a:ext cx="9528877"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Conclusion &amp; Future Directions</a:t>
          </a:r>
        </a:p>
      </dsp:txBody>
      <dsp:txXfrm>
        <a:off x="650172" y="2458939"/>
        <a:ext cx="9528877" cy="378386"/>
      </dsp:txXfrm>
    </dsp:sp>
    <dsp:sp modelId="{85BC0F3E-F387-AA4E-BE62-6AA769BBF8D5}">
      <dsp:nvSpPr>
        <dsp:cNvPr id="0" name=""/>
        <dsp:cNvSpPr/>
      </dsp:nvSpPr>
      <dsp:spPr>
        <a:xfrm>
          <a:off x="365915" y="2411641"/>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075969-B145-5141-8EC3-BE98FD10520D}">
      <dsp:nvSpPr>
        <dsp:cNvPr id="0" name=""/>
        <dsp:cNvSpPr/>
      </dsp:nvSpPr>
      <dsp:spPr>
        <a:xfrm>
          <a:off x="291158" y="3026447"/>
          <a:ext cx="9840126"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Limitations</a:t>
          </a:r>
        </a:p>
      </dsp:txBody>
      <dsp:txXfrm>
        <a:off x="291158" y="3026447"/>
        <a:ext cx="9840126" cy="378386"/>
      </dsp:txXfrm>
    </dsp:sp>
    <dsp:sp modelId="{0FFEC683-4D71-5448-9DBF-9D09864BF8D3}">
      <dsp:nvSpPr>
        <dsp:cNvPr id="0" name=""/>
        <dsp:cNvSpPr/>
      </dsp:nvSpPr>
      <dsp:spPr>
        <a:xfrm>
          <a:off x="54666" y="2979149"/>
          <a:ext cx="472983" cy="472983"/>
        </a:xfrm>
        <a:prstGeom prst="ellipse">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D3263-40BC-8D4A-BA89-D036C5C1493B}">
      <dsp:nvSpPr>
        <dsp:cNvPr id="0" name=""/>
        <dsp:cNvSpPr/>
      </dsp:nvSpPr>
      <dsp:spPr>
        <a:xfrm>
          <a:off x="0" y="401161"/>
          <a:ext cx="5968999" cy="667800"/>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3261" tIns="333248" rIns="463261" bIns="113792" numCol="1" spcCol="1270" anchor="t" anchorCtr="0">
          <a:noAutofit/>
        </a:bodyPr>
        <a:lstStyle/>
        <a:p>
          <a:pPr marL="171450" lvl="1" indent="-171450" algn="l" defTabSz="711200">
            <a:lnSpc>
              <a:spcPct val="90000"/>
            </a:lnSpc>
            <a:spcBef>
              <a:spcPct val="0"/>
            </a:spcBef>
            <a:spcAft>
              <a:spcPct val="15000"/>
            </a:spcAft>
            <a:buChar char="•"/>
          </a:pPr>
          <a:r>
            <a:rPr lang="en-CA" sz="1600" kern="1200" dirty="0">
              <a:solidFill>
                <a:schemeClr val="accent2"/>
              </a:solidFill>
            </a:rPr>
            <a:t>Binder and Website</a:t>
          </a:r>
          <a:endParaRPr lang="en-US" sz="1600" kern="1200" dirty="0">
            <a:solidFill>
              <a:schemeClr val="accent2"/>
            </a:solidFill>
          </a:endParaRPr>
        </a:p>
      </dsp:txBody>
      <dsp:txXfrm>
        <a:off x="0" y="401161"/>
        <a:ext cx="5968999" cy="667800"/>
      </dsp:txXfrm>
    </dsp:sp>
    <dsp:sp modelId="{07161EEF-AA34-1247-95D0-6189B16C373D}">
      <dsp:nvSpPr>
        <dsp:cNvPr id="0" name=""/>
        <dsp:cNvSpPr/>
      </dsp:nvSpPr>
      <dsp:spPr>
        <a:xfrm>
          <a:off x="298449" y="165001"/>
          <a:ext cx="4178299" cy="47232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930" tIns="0" rIns="157930" bIns="0" numCol="1" spcCol="1270" anchor="ctr" anchorCtr="0">
          <a:noAutofit/>
        </a:bodyPr>
        <a:lstStyle/>
        <a:p>
          <a:pPr marL="0" lvl="0" indent="0" algn="l" defTabSz="711200">
            <a:lnSpc>
              <a:spcPct val="90000"/>
            </a:lnSpc>
            <a:spcBef>
              <a:spcPct val="0"/>
            </a:spcBef>
            <a:spcAft>
              <a:spcPct val="35000"/>
            </a:spcAft>
            <a:buNone/>
          </a:pPr>
          <a:r>
            <a:rPr lang="en-CA" sz="1600" kern="1200" dirty="0"/>
            <a:t>Format</a:t>
          </a:r>
          <a:endParaRPr lang="en-US" sz="1600" kern="1200" dirty="0"/>
        </a:p>
      </dsp:txBody>
      <dsp:txXfrm>
        <a:off x="321506" y="188058"/>
        <a:ext cx="4132185" cy="426206"/>
      </dsp:txXfrm>
    </dsp:sp>
    <dsp:sp modelId="{24DBEBC5-8C12-B84C-89EA-7701A5E106FF}">
      <dsp:nvSpPr>
        <dsp:cNvPr id="0" name=""/>
        <dsp:cNvSpPr/>
      </dsp:nvSpPr>
      <dsp:spPr>
        <a:xfrm>
          <a:off x="0" y="1386764"/>
          <a:ext cx="5968999" cy="1083600"/>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3261" tIns="333248" rIns="463261" bIns="113792" numCol="1" spcCol="1270" anchor="t" anchorCtr="0">
          <a:noAutofit/>
        </a:bodyPr>
        <a:lstStyle/>
        <a:p>
          <a:pPr marL="171450" lvl="1" indent="-171450" algn="l" defTabSz="711200">
            <a:lnSpc>
              <a:spcPct val="90000"/>
            </a:lnSpc>
            <a:spcBef>
              <a:spcPct val="0"/>
            </a:spcBef>
            <a:spcAft>
              <a:spcPct val="15000"/>
            </a:spcAft>
            <a:buChar char="•"/>
          </a:pPr>
          <a:r>
            <a:rPr lang="en-CA" sz="1600" kern="1200" dirty="0">
              <a:solidFill>
                <a:schemeClr val="accent2"/>
              </a:solidFill>
            </a:rPr>
            <a:t>Oral Health Basics, Oral Health Products, Brushing Techniques, Special Considerations for Dementia and Palliative Care Patients</a:t>
          </a:r>
          <a:endParaRPr lang="en-US" sz="1600" kern="1200" dirty="0">
            <a:solidFill>
              <a:schemeClr val="accent2"/>
            </a:solidFill>
          </a:endParaRPr>
        </a:p>
      </dsp:txBody>
      <dsp:txXfrm>
        <a:off x="0" y="1386764"/>
        <a:ext cx="5968999" cy="1083600"/>
      </dsp:txXfrm>
    </dsp:sp>
    <dsp:sp modelId="{9A5592A8-A531-1E4F-A833-C82FC4F4FBBE}">
      <dsp:nvSpPr>
        <dsp:cNvPr id="0" name=""/>
        <dsp:cNvSpPr/>
      </dsp:nvSpPr>
      <dsp:spPr>
        <a:xfrm>
          <a:off x="298449" y="1155361"/>
          <a:ext cx="4178299" cy="47232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930" tIns="0" rIns="157930" bIns="0" numCol="1" spcCol="1270" anchor="ctr" anchorCtr="0">
          <a:noAutofit/>
        </a:bodyPr>
        <a:lstStyle/>
        <a:p>
          <a:pPr marL="0" lvl="0" indent="0" algn="l" defTabSz="711200">
            <a:lnSpc>
              <a:spcPct val="90000"/>
            </a:lnSpc>
            <a:spcBef>
              <a:spcPct val="0"/>
            </a:spcBef>
            <a:spcAft>
              <a:spcPct val="35000"/>
            </a:spcAft>
            <a:buNone/>
          </a:pPr>
          <a:r>
            <a:rPr lang="en-CA" sz="1600" u="none" kern="1200" dirty="0"/>
            <a:t>Videos </a:t>
          </a:r>
          <a:endParaRPr lang="en-US" sz="1600" u="none" kern="1200" dirty="0"/>
        </a:p>
      </dsp:txBody>
      <dsp:txXfrm>
        <a:off x="321506" y="1178418"/>
        <a:ext cx="4132185" cy="426206"/>
      </dsp:txXfrm>
    </dsp:sp>
    <dsp:sp modelId="{53687DC8-451D-FC47-AB73-00FCEB2714B1}">
      <dsp:nvSpPr>
        <dsp:cNvPr id="0" name=""/>
        <dsp:cNvSpPr/>
      </dsp:nvSpPr>
      <dsp:spPr>
        <a:xfrm>
          <a:off x="0" y="2797681"/>
          <a:ext cx="5968999" cy="1411200"/>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3261" tIns="333248" rIns="463261" bIns="113792" numCol="1" spcCol="1270" anchor="t" anchorCtr="0">
          <a:noAutofit/>
        </a:bodyPr>
        <a:lstStyle/>
        <a:p>
          <a:pPr marL="171450" lvl="1" indent="-171450" algn="l" defTabSz="711200">
            <a:lnSpc>
              <a:spcPct val="90000"/>
            </a:lnSpc>
            <a:spcBef>
              <a:spcPct val="0"/>
            </a:spcBef>
            <a:spcAft>
              <a:spcPct val="15000"/>
            </a:spcAft>
            <a:buChar char="•"/>
          </a:pPr>
          <a:r>
            <a:rPr lang="en-CA" sz="1600" kern="1200" dirty="0">
              <a:solidFill>
                <a:schemeClr val="accent2"/>
              </a:solidFill>
            </a:rPr>
            <a:t>Oral Health Assessment Forms </a:t>
          </a:r>
          <a:endParaRPr lang="en-US" sz="1600" kern="1200" dirty="0">
            <a:solidFill>
              <a:schemeClr val="accent2"/>
            </a:solidFill>
          </a:endParaRPr>
        </a:p>
        <a:p>
          <a:pPr marL="171450" lvl="1" indent="-171450" algn="l" defTabSz="711200">
            <a:lnSpc>
              <a:spcPct val="90000"/>
            </a:lnSpc>
            <a:spcBef>
              <a:spcPct val="0"/>
            </a:spcBef>
            <a:spcAft>
              <a:spcPct val="15000"/>
            </a:spcAft>
            <a:buChar char="•"/>
          </a:pPr>
          <a:r>
            <a:rPr lang="en-CA" sz="1600" kern="1200" dirty="0">
              <a:solidFill>
                <a:schemeClr val="accent2"/>
              </a:solidFill>
            </a:rPr>
            <a:t>Oral Care Planning Tools:  flowcharts, plans and guidelines</a:t>
          </a:r>
          <a:endParaRPr lang="en-US" sz="1600" kern="1200" dirty="0">
            <a:solidFill>
              <a:schemeClr val="accent2"/>
            </a:solidFill>
          </a:endParaRPr>
        </a:p>
        <a:p>
          <a:pPr marL="171450" lvl="1" indent="-171450" algn="l" defTabSz="711200">
            <a:lnSpc>
              <a:spcPct val="90000"/>
            </a:lnSpc>
            <a:spcBef>
              <a:spcPct val="0"/>
            </a:spcBef>
            <a:spcAft>
              <a:spcPct val="15000"/>
            </a:spcAft>
            <a:buChar char="•"/>
          </a:pPr>
          <a:r>
            <a:rPr lang="en-CA" sz="1600" kern="1200" dirty="0">
              <a:solidFill>
                <a:schemeClr val="accent2"/>
              </a:solidFill>
            </a:rPr>
            <a:t>Care Cards </a:t>
          </a:r>
          <a:endParaRPr lang="en-US" sz="1600" kern="1200" dirty="0">
            <a:solidFill>
              <a:schemeClr val="accent2"/>
            </a:solidFill>
          </a:endParaRPr>
        </a:p>
        <a:p>
          <a:pPr marL="171450" lvl="1" indent="-171450" algn="l" defTabSz="711200">
            <a:lnSpc>
              <a:spcPct val="90000"/>
            </a:lnSpc>
            <a:spcBef>
              <a:spcPct val="0"/>
            </a:spcBef>
            <a:spcAft>
              <a:spcPct val="15000"/>
            </a:spcAft>
            <a:buChar char="•"/>
          </a:pPr>
          <a:r>
            <a:rPr lang="en-CA" sz="1600" kern="1200" dirty="0">
              <a:solidFill>
                <a:schemeClr val="accent2"/>
              </a:solidFill>
            </a:rPr>
            <a:t>Information Sheets on a variety of oral conditions</a:t>
          </a:r>
          <a:endParaRPr lang="en-US" sz="1600" kern="1200" dirty="0">
            <a:solidFill>
              <a:schemeClr val="accent2"/>
            </a:solidFill>
          </a:endParaRPr>
        </a:p>
      </dsp:txBody>
      <dsp:txXfrm>
        <a:off x="0" y="2797681"/>
        <a:ext cx="5968999" cy="1411200"/>
      </dsp:txXfrm>
    </dsp:sp>
    <dsp:sp modelId="{4459B93C-812A-3C47-ACA8-E2AE8AA8A0A7}">
      <dsp:nvSpPr>
        <dsp:cNvPr id="0" name=""/>
        <dsp:cNvSpPr/>
      </dsp:nvSpPr>
      <dsp:spPr>
        <a:xfrm>
          <a:off x="298449" y="2561521"/>
          <a:ext cx="4178299" cy="47232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930" tIns="0" rIns="157930" bIns="0" numCol="1" spcCol="1270" anchor="ctr" anchorCtr="0">
          <a:noAutofit/>
        </a:bodyPr>
        <a:lstStyle/>
        <a:p>
          <a:pPr marL="0" lvl="0" indent="0" algn="l" defTabSz="711200">
            <a:lnSpc>
              <a:spcPct val="90000"/>
            </a:lnSpc>
            <a:spcBef>
              <a:spcPct val="0"/>
            </a:spcBef>
            <a:spcAft>
              <a:spcPct val="35000"/>
            </a:spcAft>
            <a:buNone/>
          </a:pPr>
          <a:r>
            <a:rPr lang="en-CA" sz="1600" u="none" kern="1200" dirty="0"/>
            <a:t>Other resources</a:t>
          </a:r>
          <a:endParaRPr lang="en-US" sz="1600" u="none" kern="1200" dirty="0"/>
        </a:p>
      </dsp:txBody>
      <dsp:txXfrm>
        <a:off x="321506" y="2584578"/>
        <a:ext cx="4132185"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E90DF-C4C3-6C44-A0C2-B49DBF48E4DE}">
      <dsp:nvSpPr>
        <dsp:cNvPr id="0" name=""/>
        <dsp:cNvSpPr/>
      </dsp:nvSpPr>
      <dsp:spPr>
        <a:xfrm>
          <a:off x="-4062699" y="-623585"/>
          <a:ext cx="4841270" cy="4841270"/>
        </a:xfrm>
        <a:prstGeom prst="blockArc">
          <a:avLst>
            <a:gd name="adj1" fmla="val 18900000"/>
            <a:gd name="adj2" fmla="val 2700000"/>
            <a:gd name="adj3" fmla="val 446"/>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8A74D9-0D94-BF45-95F2-189F2FA97AAB}">
      <dsp:nvSpPr>
        <dsp:cNvPr id="0" name=""/>
        <dsp:cNvSpPr/>
      </dsp:nvSpPr>
      <dsp:spPr>
        <a:xfrm>
          <a:off x="338923" y="189265"/>
          <a:ext cx="9840126"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Background</a:t>
          </a:r>
        </a:p>
      </dsp:txBody>
      <dsp:txXfrm>
        <a:off x="338923" y="189265"/>
        <a:ext cx="9840126" cy="378386"/>
      </dsp:txXfrm>
    </dsp:sp>
    <dsp:sp modelId="{5C560694-6E66-7E47-A458-B892D725BBA3}">
      <dsp:nvSpPr>
        <dsp:cNvPr id="0" name=""/>
        <dsp:cNvSpPr/>
      </dsp:nvSpPr>
      <dsp:spPr>
        <a:xfrm>
          <a:off x="54666" y="141966"/>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FB9F5-9FBE-D542-B117-27D9C8FD92C4}">
      <dsp:nvSpPr>
        <dsp:cNvPr id="0" name=""/>
        <dsp:cNvSpPr/>
      </dsp:nvSpPr>
      <dsp:spPr>
        <a:xfrm>
          <a:off x="650172" y="756773"/>
          <a:ext cx="9528877"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 Methodology</a:t>
          </a:r>
        </a:p>
      </dsp:txBody>
      <dsp:txXfrm>
        <a:off x="650172" y="756773"/>
        <a:ext cx="9528877" cy="378386"/>
      </dsp:txXfrm>
    </dsp:sp>
    <dsp:sp modelId="{DE64BB61-52C2-814D-91BB-075D0D8AFAE4}">
      <dsp:nvSpPr>
        <dsp:cNvPr id="0" name=""/>
        <dsp:cNvSpPr/>
      </dsp:nvSpPr>
      <dsp:spPr>
        <a:xfrm>
          <a:off x="365915" y="709475"/>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A3EFE6-7395-8B45-9EC5-8CB8302CE3BF}">
      <dsp:nvSpPr>
        <dsp:cNvPr id="0" name=""/>
        <dsp:cNvSpPr/>
      </dsp:nvSpPr>
      <dsp:spPr>
        <a:xfrm>
          <a:off x="792499" y="1324282"/>
          <a:ext cx="9386550"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Results </a:t>
          </a:r>
        </a:p>
      </dsp:txBody>
      <dsp:txXfrm>
        <a:off x="792499" y="1324282"/>
        <a:ext cx="9386550" cy="378386"/>
      </dsp:txXfrm>
    </dsp:sp>
    <dsp:sp modelId="{E50334FC-3A41-7B46-81D3-9ACA3B7AB81E}">
      <dsp:nvSpPr>
        <dsp:cNvPr id="0" name=""/>
        <dsp:cNvSpPr/>
      </dsp:nvSpPr>
      <dsp:spPr>
        <a:xfrm>
          <a:off x="508242" y="1276983"/>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45D3B-2BC3-2348-A9C0-CFD3796AB3E9}">
      <dsp:nvSpPr>
        <dsp:cNvPr id="0" name=""/>
        <dsp:cNvSpPr/>
      </dsp:nvSpPr>
      <dsp:spPr>
        <a:xfrm>
          <a:off x="792499" y="1891431"/>
          <a:ext cx="9386550"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Discussion</a:t>
          </a:r>
        </a:p>
      </dsp:txBody>
      <dsp:txXfrm>
        <a:off x="792499" y="1891431"/>
        <a:ext cx="9386550" cy="378386"/>
      </dsp:txXfrm>
    </dsp:sp>
    <dsp:sp modelId="{804BC6DF-52BE-3245-B97C-B75F9062A0CD}">
      <dsp:nvSpPr>
        <dsp:cNvPr id="0" name=""/>
        <dsp:cNvSpPr/>
      </dsp:nvSpPr>
      <dsp:spPr>
        <a:xfrm>
          <a:off x="508242" y="1844132"/>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639DE-7714-0F40-AB15-9C596C2DCDB5}">
      <dsp:nvSpPr>
        <dsp:cNvPr id="0" name=""/>
        <dsp:cNvSpPr/>
      </dsp:nvSpPr>
      <dsp:spPr>
        <a:xfrm>
          <a:off x="650172" y="2458939"/>
          <a:ext cx="9528877"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Conclusion &amp; Future Directions</a:t>
          </a:r>
        </a:p>
      </dsp:txBody>
      <dsp:txXfrm>
        <a:off x="650172" y="2458939"/>
        <a:ext cx="9528877" cy="378386"/>
      </dsp:txXfrm>
    </dsp:sp>
    <dsp:sp modelId="{85BC0F3E-F387-AA4E-BE62-6AA769BBF8D5}">
      <dsp:nvSpPr>
        <dsp:cNvPr id="0" name=""/>
        <dsp:cNvSpPr/>
      </dsp:nvSpPr>
      <dsp:spPr>
        <a:xfrm>
          <a:off x="365915" y="2411641"/>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075969-B145-5141-8EC3-BE98FD10520D}">
      <dsp:nvSpPr>
        <dsp:cNvPr id="0" name=""/>
        <dsp:cNvSpPr/>
      </dsp:nvSpPr>
      <dsp:spPr>
        <a:xfrm>
          <a:off x="291158" y="3026447"/>
          <a:ext cx="9840126"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Limitations</a:t>
          </a:r>
        </a:p>
      </dsp:txBody>
      <dsp:txXfrm>
        <a:off x="291158" y="3026447"/>
        <a:ext cx="9840126" cy="378386"/>
      </dsp:txXfrm>
    </dsp:sp>
    <dsp:sp modelId="{0FFEC683-4D71-5448-9DBF-9D09864BF8D3}">
      <dsp:nvSpPr>
        <dsp:cNvPr id="0" name=""/>
        <dsp:cNvSpPr/>
      </dsp:nvSpPr>
      <dsp:spPr>
        <a:xfrm>
          <a:off x="54666" y="2979149"/>
          <a:ext cx="472983" cy="472983"/>
        </a:xfrm>
        <a:prstGeom prst="ellipse">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BD64D-9CB0-AB42-AA12-A7DFD916F020}">
      <dsp:nvSpPr>
        <dsp:cNvPr id="0" name=""/>
        <dsp:cNvSpPr/>
      </dsp:nvSpPr>
      <dsp:spPr>
        <a:xfrm>
          <a:off x="0" y="419"/>
          <a:ext cx="6977747" cy="9827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E2F0D-92C5-0F42-B67A-7CFF859334D4}">
      <dsp:nvSpPr>
        <dsp:cNvPr id="0" name=""/>
        <dsp:cNvSpPr/>
      </dsp:nvSpPr>
      <dsp:spPr>
        <a:xfrm>
          <a:off x="297288" y="221543"/>
          <a:ext cx="540524" cy="5405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D1F914-9C08-7D42-8ED0-E0AA4760BD38}">
      <dsp:nvSpPr>
        <dsp:cNvPr id="0" name=""/>
        <dsp:cNvSpPr/>
      </dsp:nvSpPr>
      <dsp:spPr>
        <a:xfrm>
          <a:off x="1135100" y="419"/>
          <a:ext cx="5842646" cy="98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10" tIns="104010" rIns="104010" bIns="104010" numCol="1" spcCol="1270" anchor="ctr" anchorCtr="0">
          <a:noAutofit/>
        </a:bodyPr>
        <a:lstStyle/>
        <a:p>
          <a:pPr marL="0" lvl="0" indent="0" algn="l" defTabSz="1111250">
            <a:lnSpc>
              <a:spcPct val="100000"/>
            </a:lnSpc>
            <a:spcBef>
              <a:spcPct val="0"/>
            </a:spcBef>
            <a:spcAft>
              <a:spcPct val="35000"/>
            </a:spcAft>
            <a:buNone/>
          </a:pPr>
          <a:r>
            <a:rPr lang="en-US" sz="2500" kern="1200">
              <a:solidFill>
                <a:schemeClr val="accent2"/>
              </a:solidFill>
            </a:rPr>
            <a:t>Qualitative Descriptive Design</a:t>
          </a:r>
        </a:p>
      </dsp:txBody>
      <dsp:txXfrm>
        <a:off x="1135100" y="419"/>
        <a:ext cx="5842646" cy="982771"/>
      </dsp:txXfrm>
    </dsp:sp>
    <dsp:sp modelId="{6BA725B8-064A-492B-A154-DA22AE547C92}">
      <dsp:nvSpPr>
        <dsp:cNvPr id="0" name=""/>
        <dsp:cNvSpPr/>
      </dsp:nvSpPr>
      <dsp:spPr>
        <a:xfrm>
          <a:off x="0" y="1228883"/>
          <a:ext cx="6977747" cy="9827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56EF9-0C19-4BFF-B3D9-8E7B3A7CA41F}">
      <dsp:nvSpPr>
        <dsp:cNvPr id="0" name=""/>
        <dsp:cNvSpPr/>
      </dsp:nvSpPr>
      <dsp:spPr>
        <a:xfrm>
          <a:off x="297288" y="1450007"/>
          <a:ext cx="540524" cy="5405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8F0849-E9F9-41AC-8E6D-40DF92E8A9D6}">
      <dsp:nvSpPr>
        <dsp:cNvPr id="0" name=""/>
        <dsp:cNvSpPr/>
      </dsp:nvSpPr>
      <dsp:spPr>
        <a:xfrm>
          <a:off x="1135100" y="1228883"/>
          <a:ext cx="5842646" cy="98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10" tIns="104010" rIns="104010" bIns="104010" numCol="1" spcCol="1270" anchor="ctr" anchorCtr="0">
          <a:noAutofit/>
        </a:bodyPr>
        <a:lstStyle/>
        <a:p>
          <a:pPr marL="0" lvl="0" indent="0" algn="l" defTabSz="1111250">
            <a:lnSpc>
              <a:spcPct val="100000"/>
            </a:lnSpc>
            <a:spcBef>
              <a:spcPct val="0"/>
            </a:spcBef>
            <a:spcAft>
              <a:spcPct val="35000"/>
            </a:spcAft>
            <a:buNone/>
          </a:pPr>
          <a:r>
            <a:rPr lang="en-CA" sz="2500" kern="1200">
              <a:solidFill>
                <a:srgbClr val="002060"/>
              </a:solidFill>
            </a:rPr>
            <a:t>Semi-structured interview</a:t>
          </a:r>
          <a:endParaRPr lang="en-US" sz="2500" kern="1200">
            <a:solidFill>
              <a:srgbClr val="002060"/>
            </a:solidFill>
          </a:endParaRPr>
        </a:p>
      </dsp:txBody>
      <dsp:txXfrm>
        <a:off x="1135100" y="1228883"/>
        <a:ext cx="5842646" cy="982771"/>
      </dsp:txXfrm>
    </dsp:sp>
    <dsp:sp modelId="{9277EC6D-6A35-442E-95B0-2DC75CD01A71}">
      <dsp:nvSpPr>
        <dsp:cNvPr id="0" name=""/>
        <dsp:cNvSpPr/>
      </dsp:nvSpPr>
      <dsp:spPr>
        <a:xfrm>
          <a:off x="0" y="2457347"/>
          <a:ext cx="6977747" cy="9827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3858B9-6927-4B9D-BF75-5C1E60A9B016}">
      <dsp:nvSpPr>
        <dsp:cNvPr id="0" name=""/>
        <dsp:cNvSpPr/>
      </dsp:nvSpPr>
      <dsp:spPr>
        <a:xfrm>
          <a:off x="297288" y="2678471"/>
          <a:ext cx="540524" cy="5405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F5E4B3-1056-41B1-BC98-4EDD3865DD27}">
      <dsp:nvSpPr>
        <dsp:cNvPr id="0" name=""/>
        <dsp:cNvSpPr/>
      </dsp:nvSpPr>
      <dsp:spPr>
        <a:xfrm>
          <a:off x="1135100" y="2457347"/>
          <a:ext cx="5842646" cy="98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10" tIns="104010" rIns="104010" bIns="104010" numCol="1" spcCol="1270" anchor="ctr" anchorCtr="0">
          <a:noAutofit/>
        </a:bodyPr>
        <a:lstStyle/>
        <a:p>
          <a:pPr marL="0" lvl="0" indent="0" algn="l" defTabSz="1111250">
            <a:lnSpc>
              <a:spcPct val="100000"/>
            </a:lnSpc>
            <a:spcBef>
              <a:spcPct val="0"/>
            </a:spcBef>
            <a:spcAft>
              <a:spcPct val="35000"/>
            </a:spcAft>
            <a:buNone/>
          </a:pPr>
          <a:r>
            <a:rPr lang="en-CA" sz="2500" kern="1200" dirty="0">
              <a:solidFill>
                <a:srgbClr val="002060"/>
              </a:solidFill>
            </a:rPr>
            <a:t>Response data audio-recorded and transcribed in NVivo 12 </a:t>
          </a:r>
          <a:endParaRPr lang="en-US" sz="2500" kern="1200" dirty="0">
            <a:solidFill>
              <a:srgbClr val="002060"/>
            </a:solidFill>
          </a:endParaRPr>
        </a:p>
      </dsp:txBody>
      <dsp:txXfrm>
        <a:off x="1135100" y="2457347"/>
        <a:ext cx="5842646" cy="9827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53CC0-B367-C140-9992-16C583A95DD8}">
      <dsp:nvSpPr>
        <dsp:cNvPr id="0" name=""/>
        <dsp:cNvSpPr/>
      </dsp:nvSpPr>
      <dsp:spPr>
        <a:xfrm>
          <a:off x="5662" y="2381618"/>
          <a:ext cx="1600403" cy="1080252"/>
        </a:xfrm>
        <a:prstGeom prst="roundRect">
          <a:avLst>
            <a:gd name="adj" fmla="val 10000"/>
          </a:avLst>
        </a:prstGeom>
        <a:solidFill>
          <a:schemeClr val="accent1">
            <a:shade val="8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Select Target Facilities</a:t>
          </a:r>
        </a:p>
      </dsp:txBody>
      <dsp:txXfrm>
        <a:off x="37302" y="2413258"/>
        <a:ext cx="1537123" cy="1016972"/>
      </dsp:txXfrm>
    </dsp:sp>
    <dsp:sp modelId="{DE43CD3F-ECE6-7B43-AE2A-AE0368A0E8DF}">
      <dsp:nvSpPr>
        <dsp:cNvPr id="0" name=""/>
        <dsp:cNvSpPr/>
      </dsp:nvSpPr>
      <dsp:spPr>
        <a:xfrm>
          <a:off x="1722329" y="2777577"/>
          <a:ext cx="246478" cy="288333"/>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722329" y="2835244"/>
        <a:ext cx="172535" cy="172999"/>
      </dsp:txXfrm>
    </dsp:sp>
    <dsp:sp modelId="{2447DAD7-773E-E342-9799-531B538D4466}">
      <dsp:nvSpPr>
        <dsp:cNvPr id="0" name=""/>
        <dsp:cNvSpPr/>
      </dsp:nvSpPr>
      <dsp:spPr>
        <a:xfrm>
          <a:off x="2071120" y="2381618"/>
          <a:ext cx="1162636" cy="1080252"/>
        </a:xfrm>
        <a:prstGeom prst="roundRect">
          <a:avLst>
            <a:gd name="adj" fmla="val 10000"/>
          </a:avLst>
        </a:prstGeom>
        <a:solidFill>
          <a:schemeClr val="accent1">
            <a:shade val="80000"/>
            <a:hueOff val="72606"/>
            <a:satOff val="-1334"/>
            <a:lumOff val="661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Initial Contact </a:t>
          </a:r>
        </a:p>
      </dsp:txBody>
      <dsp:txXfrm>
        <a:off x="2102760" y="2413258"/>
        <a:ext cx="1099356" cy="1016972"/>
      </dsp:txXfrm>
    </dsp:sp>
    <dsp:sp modelId="{A1A11F8D-D6FE-9849-84D7-5E74E0ECF55F}">
      <dsp:nvSpPr>
        <dsp:cNvPr id="0" name=""/>
        <dsp:cNvSpPr/>
      </dsp:nvSpPr>
      <dsp:spPr>
        <a:xfrm>
          <a:off x="3350020" y="2777577"/>
          <a:ext cx="246478" cy="288333"/>
        </a:xfrm>
        <a:prstGeom prst="rightArrow">
          <a:avLst>
            <a:gd name="adj1" fmla="val 60000"/>
            <a:gd name="adj2" fmla="val 50000"/>
          </a:avLst>
        </a:prstGeom>
        <a:solidFill>
          <a:schemeClr val="accent1">
            <a:shade val="90000"/>
            <a:hueOff val="96838"/>
            <a:satOff val="-1687"/>
            <a:lumOff val="79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350020" y="2835244"/>
        <a:ext cx="172535" cy="172999"/>
      </dsp:txXfrm>
    </dsp:sp>
    <dsp:sp modelId="{A91B03A9-C433-4C4D-A8BA-05E0BBA4FC9C}">
      <dsp:nvSpPr>
        <dsp:cNvPr id="0" name=""/>
        <dsp:cNvSpPr/>
      </dsp:nvSpPr>
      <dsp:spPr>
        <a:xfrm>
          <a:off x="3698810" y="2381618"/>
          <a:ext cx="1982620" cy="1080252"/>
        </a:xfrm>
        <a:prstGeom prst="roundRect">
          <a:avLst>
            <a:gd name="adj" fmla="val 10000"/>
          </a:avLst>
        </a:prstGeom>
        <a:solidFill>
          <a:schemeClr val="accent1">
            <a:shade val="80000"/>
            <a:hueOff val="145212"/>
            <a:satOff val="-2668"/>
            <a:lumOff val="1323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Potential Participants Identified</a:t>
          </a:r>
        </a:p>
      </dsp:txBody>
      <dsp:txXfrm>
        <a:off x="3730450" y="2413258"/>
        <a:ext cx="1919340" cy="1016972"/>
      </dsp:txXfrm>
    </dsp:sp>
    <dsp:sp modelId="{AFC3E2FD-E10A-3042-9348-3060D2D14A8E}">
      <dsp:nvSpPr>
        <dsp:cNvPr id="0" name=""/>
        <dsp:cNvSpPr/>
      </dsp:nvSpPr>
      <dsp:spPr>
        <a:xfrm>
          <a:off x="5797694" y="2777577"/>
          <a:ext cx="246478" cy="288333"/>
        </a:xfrm>
        <a:prstGeom prst="rightArrow">
          <a:avLst>
            <a:gd name="adj1" fmla="val 60000"/>
            <a:gd name="adj2" fmla="val 50000"/>
          </a:avLst>
        </a:prstGeom>
        <a:solidFill>
          <a:schemeClr val="accent1">
            <a:shade val="90000"/>
            <a:hueOff val="193676"/>
            <a:satOff val="-3375"/>
            <a:lumOff val="158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797694" y="2835244"/>
        <a:ext cx="172535" cy="172999"/>
      </dsp:txXfrm>
    </dsp:sp>
    <dsp:sp modelId="{A125485B-5C4B-BE43-83AD-204901F60ECA}">
      <dsp:nvSpPr>
        <dsp:cNvPr id="0" name=""/>
        <dsp:cNvSpPr/>
      </dsp:nvSpPr>
      <dsp:spPr>
        <a:xfrm>
          <a:off x="6146485" y="2381618"/>
          <a:ext cx="2152167" cy="1080252"/>
        </a:xfrm>
        <a:prstGeom prst="roundRect">
          <a:avLst>
            <a:gd name="adj" fmla="val 10000"/>
          </a:avLst>
        </a:prstGeom>
        <a:solidFill>
          <a:schemeClr val="accent1">
            <a:shade val="80000"/>
            <a:hueOff val="217818"/>
            <a:satOff val="-4002"/>
            <a:lumOff val="1985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Contact &amp; Invite Potential Participants</a:t>
          </a:r>
        </a:p>
      </dsp:txBody>
      <dsp:txXfrm>
        <a:off x="6178125" y="2413258"/>
        <a:ext cx="2088887" cy="1016972"/>
      </dsp:txXfrm>
    </dsp:sp>
    <dsp:sp modelId="{2BD2F30C-D135-F048-9815-BD517120B39C}">
      <dsp:nvSpPr>
        <dsp:cNvPr id="0" name=""/>
        <dsp:cNvSpPr/>
      </dsp:nvSpPr>
      <dsp:spPr>
        <a:xfrm rot="36702">
          <a:off x="8397439" y="2791239"/>
          <a:ext cx="209452" cy="288333"/>
        </a:xfrm>
        <a:prstGeom prst="rightArrow">
          <a:avLst>
            <a:gd name="adj1" fmla="val 60000"/>
            <a:gd name="adj2" fmla="val 50000"/>
          </a:avLst>
        </a:prstGeom>
        <a:solidFill>
          <a:schemeClr val="accent1">
            <a:shade val="90000"/>
            <a:hueOff val="290514"/>
            <a:satOff val="-5062"/>
            <a:lumOff val="238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397441" y="2848571"/>
        <a:ext cx="146616" cy="172999"/>
      </dsp:txXfrm>
    </dsp:sp>
    <dsp:sp modelId="{A9D7D994-3F82-AA46-A7A1-D6C9004B3F1F}">
      <dsp:nvSpPr>
        <dsp:cNvPr id="0" name=""/>
        <dsp:cNvSpPr/>
      </dsp:nvSpPr>
      <dsp:spPr>
        <a:xfrm>
          <a:off x="8693823" y="2409553"/>
          <a:ext cx="2290521" cy="1080252"/>
        </a:xfrm>
        <a:prstGeom prst="roundRect">
          <a:avLst>
            <a:gd name="adj" fmla="val 10000"/>
          </a:avLst>
        </a:prstGeom>
        <a:solidFill>
          <a:schemeClr val="accent1">
            <a:shade val="80000"/>
            <a:hueOff val="290424"/>
            <a:satOff val="-5336"/>
            <a:lumOff val="2647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Conduct Interviews</a:t>
          </a:r>
        </a:p>
      </dsp:txBody>
      <dsp:txXfrm>
        <a:off x="8725463" y="2441193"/>
        <a:ext cx="2227241" cy="10169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600E3-7493-481D-B4B5-19296FA3D5FF}">
      <dsp:nvSpPr>
        <dsp:cNvPr id="0" name=""/>
        <dsp:cNvSpPr/>
      </dsp:nvSpPr>
      <dsp:spPr>
        <a:xfrm>
          <a:off x="0" y="0"/>
          <a:ext cx="7572574" cy="6513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D3DA2-BAA7-480B-BBBA-AF1838BB5ED9}">
      <dsp:nvSpPr>
        <dsp:cNvPr id="0" name=""/>
        <dsp:cNvSpPr/>
      </dsp:nvSpPr>
      <dsp:spPr>
        <a:xfrm>
          <a:off x="197031" y="149610"/>
          <a:ext cx="358239" cy="35823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F4949F-3B29-4C00-A733-3497D969C1D8}">
      <dsp:nvSpPr>
        <dsp:cNvPr id="0" name=""/>
        <dsp:cNvSpPr/>
      </dsp:nvSpPr>
      <dsp:spPr>
        <a:xfrm>
          <a:off x="752303" y="3057"/>
          <a:ext cx="6820270" cy="651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34" tIns="68934" rIns="68934" bIns="68934" numCol="1" spcCol="1270" anchor="ctr" anchorCtr="0">
          <a:noAutofit/>
        </a:bodyPr>
        <a:lstStyle/>
        <a:p>
          <a:pPr marL="0" lvl="0" indent="0" algn="l" defTabSz="844550">
            <a:lnSpc>
              <a:spcPct val="100000"/>
            </a:lnSpc>
            <a:spcBef>
              <a:spcPct val="0"/>
            </a:spcBef>
            <a:spcAft>
              <a:spcPct val="35000"/>
            </a:spcAft>
            <a:buNone/>
          </a:pPr>
          <a:r>
            <a:rPr lang="en-CA" sz="1900" kern="1200" dirty="0">
              <a:solidFill>
                <a:schemeClr val="accent2"/>
              </a:solidFill>
            </a:rPr>
            <a:t>Transcriptions reviewed to identify key terms, phrases &amp; passages</a:t>
          </a:r>
          <a:endParaRPr lang="en-US" sz="1900" kern="1200" dirty="0">
            <a:solidFill>
              <a:schemeClr val="accent2"/>
            </a:solidFill>
          </a:endParaRPr>
        </a:p>
      </dsp:txBody>
      <dsp:txXfrm>
        <a:off x="752303" y="3057"/>
        <a:ext cx="6820270" cy="651345"/>
      </dsp:txXfrm>
    </dsp:sp>
    <dsp:sp modelId="{A6966013-B8C9-4B8A-8B44-561466A3E2DA}">
      <dsp:nvSpPr>
        <dsp:cNvPr id="0" name=""/>
        <dsp:cNvSpPr/>
      </dsp:nvSpPr>
      <dsp:spPr>
        <a:xfrm>
          <a:off x="0" y="817239"/>
          <a:ext cx="7572574" cy="6513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04A843-6CF7-48F7-922F-3292E3C63536}">
      <dsp:nvSpPr>
        <dsp:cNvPr id="0" name=""/>
        <dsp:cNvSpPr/>
      </dsp:nvSpPr>
      <dsp:spPr>
        <a:xfrm>
          <a:off x="197031" y="963792"/>
          <a:ext cx="358239" cy="358239"/>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E06F1-440A-47E7-9DB6-B5E208590912}">
      <dsp:nvSpPr>
        <dsp:cNvPr id="0" name=""/>
        <dsp:cNvSpPr/>
      </dsp:nvSpPr>
      <dsp:spPr>
        <a:xfrm>
          <a:off x="752303" y="817239"/>
          <a:ext cx="6820270" cy="651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34" tIns="68934" rIns="68934" bIns="68934" numCol="1" spcCol="1270" anchor="ctr" anchorCtr="0">
          <a:noAutofit/>
        </a:bodyPr>
        <a:lstStyle/>
        <a:p>
          <a:pPr marL="0" lvl="0" indent="0" algn="l" defTabSz="844550">
            <a:lnSpc>
              <a:spcPct val="100000"/>
            </a:lnSpc>
            <a:spcBef>
              <a:spcPct val="0"/>
            </a:spcBef>
            <a:spcAft>
              <a:spcPct val="35000"/>
            </a:spcAft>
            <a:buNone/>
          </a:pPr>
          <a:r>
            <a:rPr lang="en-CA" sz="1900" kern="1200" dirty="0">
              <a:solidFill>
                <a:schemeClr val="accent2"/>
              </a:solidFill>
            </a:rPr>
            <a:t>Codes created to label chosen sections of data</a:t>
          </a:r>
          <a:endParaRPr lang="en-US" sz="1900" kern="1200" dirty="0">
            <a:solidFill>
              <a:schemeClr val="accent2"/>
            </a:solidFill>
          </a:endParaRPr>
        </a:p>
      </dsp:txBody>
      <dsp:txXfrm>
        <a:off x="752303" y="817239"/>
        <a:ext cx="6820270" cy="651345"/>
      </dsp:txXfrm>
    </dsp:sp>
    <dsp:sp modelId="{74C9EC63-003E-4366-BF56-FBCF86543B18}">
      <dsp:nvSpPr>
        <dsp:cNvPr id="0" name=""/>
        <dsp:cNvSpPr/>
      </dsp:nvSpPr>
      <dsp:spPr>
        <a:xfrm>
          <a:off x="0" y="1631420"/>
          <a:ext cx="7572574" cy="6513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F370D-CB41-4D39-ADA1-FC7C584DE4C6}">
      <dsp:nvSpPr>
        <dsp:cNvPr id="0" name=""/>
        <dsp:cNvSpPr/>
      </dsp:nvSpPr>
      <dsp:spPr>
        <a:xfrm>
          <a:off x="197031" y="1777973"/>
          <a:ext cx="358239" cy="358239"/>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1A1241-872C-44E4-BC72-5FB906579456}">
      <dsp:nvSpPr>
        <dsp:cNvPr id="0" name=""/>
        <dsp:cNvSpPr/>
      </dsp:nvSpPr>
      <dsp:spPr>
        <a:xfrm>
          <a:off x="752303" y="1631420"/>
          <a:ext cx="6820270" cy="651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34" tIns="68934" rIns="68934" bIns="68934" numCol="1" spcCol="1270" anchor="ctr" anchorCtr="0">
          <a:noAutofit/>
        </a:bodyPr>
        <a:lstStyle/>
        <a:p>
          <a:pPr marL="0" lvl="0" indent="0" algn="l" defTabSz="844550">
            <a:lnSpc>
              <a:spcPct val="100000"/>
            </a:lnSpc>
            <a:spcBef>
              <a:spcPct val="0"/>
            </a:spcBef>
            <a:spcAft>
              <a:spcPct val="35000"/>
            </a:spcAft>
            <a:buNone/>
          </a:pPr>
          <a:r>
            <a:rPr lang="en-CA" sz="1900" kern="1200" dirty="0">
              <a:solidFill>
                <a:schemeClr val="accent2"/>
              </a:solidFill>
            </a:rPr>
            <a:t>Coded data reviewed to identify themes</a:t>
          </a:r>
          <a:endParaRPr lang="en-US" sz="1900" kern="1200" dirty="0">
            <a:solidFill>
              <a:schemeClr val="accent2"/>
            </a:solidFill>
          </a:endParaRPr>
        </a:p>
      </dsp:txBody>
      <dsp:txXfrm>
        <a:off x="752303" y="1631420"/>
        <a:ext cx="6820270" cy="651345"/>
      </dsp:txXfrm>
    </dsp:sp>
    <dsp:sp modelId="{954B968C-DAD7-46C8-82B0-46AFF5112351}">
      <dsp:nvSpPr>
        <dsp:cNvPr id="0" name=""/>
        <dsp:cNvSpPr/>
      </dsp:nvSpPr>
      <dsp:spPr>
        <a:xfrm>
          <a:off x="0" y="2445602"/>
          <a:ext cx="7572574" cy="6513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27067-7030-4498-B722-708D369042C2}">
      <dsp:nvSpPr>
        <dsp:cNvPr id="0" name=""/>
        <dsp:cNvSpPr/>
      </dsp:nvSpPr>
      <dsp:spPr>
        <a:xfrm>
          <a:off x="197031" y="2592155"/>
          <a:ext cx="358239" cy="358239"/>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AECD8C-4D55-486C-81AA-BE1B8506C476}">
      <dsp:nvSpPr>
        <dsp:cNvPr id="0" name=""/>
        <dsp:cNvSpPr/>
      </dsp:nvSpPr>
      <dsp:spPr>
        <a:xfrm>
          <a:off x="752303" y="2445602"/>
          <a:ext cx="6820270" cy="651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34" tIns="68934" rIns="68934" bIns="68934" numCol="1" spcCol="1270" anchor="ctr" anchorCtr="0">
          <a:noAutofit/>
        </a:bodyPr>
        <a:lstStyle/>
        <a:p>
          <a:pPr marL="0" lvl="0" indent="0" algn="l" defTabSz="844550">
            <a:lnSpc>
              <a:spcPct val="100000"/>
            </a:lnSpc>
            <a:spcBef>
              <a:spcPct val="0"/>
            </a:spcBef>
            <a:spcAft>
              <a:spcPct val="35000"/>
            </a:spcAft>
            <a:buNone/>
          </a:pPr>
          <a:r>
            <a:rPr lang="en-CA" sz="1900" kern="1200" dirty="0">
              <a:solidFill>
                <a:schemeClr val="accent2"/>
              </a:solidFill>
            </a:rPr>
            <a:t>Themes reviewed to ensure accuracy and usefulness</a:t>
          </a:r>
          <a:endParaRPr lang="en-US" sz="1900" kern="1200" dirty="0">
            <a:solidFill>
              <a:schemeClr val="accent2"/>
            </a:solidFill>
          </a:endParaRPr>
        </a:p>
      </dsp:txBody>
      <dsp:txXfrm>
        <a:off x="752303" y="2445602"/>
        <a:ext cx="6820270" cy="651345"/>
      </dsp:txXfrm>
    </dsp:sp>
    <dsp:sp modelId="{2CCAFB93-AF63-F748-975F-C88DD9F939B7}">
      <dsp:nvSpPr>
        <dsp:cNvPr id="0" name=""/>
        <dsp:cNvSpPr/>
      </dsp:nvSpPr>
      <dsp:spPr>
        <a:xfrm>
          <a:off x="0" y="3259783"/>
          <a:ext cx="7572574" cy="6513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9843C5-F904-6846-82FA-DA25E7408D27}">
      <dsp:nvSpPr>
        <dsp:cNvPr id="0" name=""/>
        <dsp:cNvSpPr/>
      </dsp:nvSpPr>
      <dsp:spPr>
        <a:xfrm>
          <a:off x="197031" y="3406336"/>
          <a:ext cx="358239" cy="358239"/>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559C46-4986-5E40-AF0A-9E84A0A22822}">
      <dsp:nvSpPr>
        <dsp:cNvPr id="0" name=""/>
        <dsp:cNvSpPr/>
      </dsp:nvSpPr>
      <dsp:spPr>
        <a:xfrm>
          <a:off x="752303" y="3259783"/>
          <a:ext cx="6820270" cy="651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34" tIns="68934" rIns="68934" bIns="68934"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accent2"/>
              </a:solidFill>
            </a:rPr>
            <a:t>Categories and subcategories created  </a:t>
          </a:r>
        </a:p>
      </dsp:txBody>
      <dsp:txXfrm>
        <a:off x="752303" y="3259783"/>
        <a:ext cx="6820270" cy="6513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E90DF-C4C3-6C44-A0C2-B49DBF48E4DE}">
      <dsp:nvSpPr>
        <dsp:cNvPr id="0" name=""/>
        <dsp:cNvSpPr/>
      </dsp:nvSpPr>
      <dsp:spPr>
        <a:xfrm>
          <a:off x="-4062699" y="-623585"/>
          <a:ext cx="4841270" cy="4841270"/>
        </a:xfrm>
        <a:prstGeom prst="blockArc">
          <a:avLst>
            <a:gd name="adj1" fmla="val 18900000"/>
            <a:gd name="adj2" fmla="val 2700000"/>
            <a:gd name="adj3" fmla="val 446"/>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8A74D9-0D94-BF45-95F2-189F2FA97AAB}">
      <dsp:nvSpPr>
        <dsp:cNvPr id="0" name=""/>
        <dsp:cNvSpPr/>
      </dsp:nvSpPr>
      <dsp:spPr>
        <a:xfrm>
          <a:off x="338923" y="189265"/>
          <a:ext cx="9840126"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Background</a:t>
          </a:r>
        </a:p>
      </dsp:txBody>
      <dsp:txXfrm>
        <a:off x="338923" y="189265"/>
        <a:ext cx="9840126" cy="378386"/>
      </dsp:txXfrm>
    </dsp:sp>
    <dsp:sp modelId="{5C560694-6E66-7E47-A458-B892D725BBA3}">
      <dsp:nvSpPr>
        <dsp:cNvPr id="0" name=""/>
        <dsp:cNvSpPr/>
      </dsp:nvSpPr>
      <dsp:spPr>
        <a:xfrm>
          <a:off x="54666" y="141966"/>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FB9F5-9FBE-D542-B117-27D9C8FD92C4}">
      <dsp:nvSpPr>
        <dsp:cNvPr id="0" name=""/>
        <dsp:cNvSpPr/>
      </dsp:nvSpPr>
      <dsp:spPr>
        <a:xfrm>
          <a:off x="650172" y="756773"/>
          <a:ext cx="9528877"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 Methodology</a:t>
          </a:r>
        </a:p>
      </dsp:txBody>
      <dsp:txXfrm>
        <a:off x="650172" y="756773"/>
        <a:ext cx="9528877" cy="378386"/>
      </dsp:txXfrm>
    </dsp:sp>
    <dsp:sp modelId="{DE64BB61-52C2-814D-91BB-075D0D8AFAE4}">
      <dsp:nvSpPr>
        <dsp:cNvPr id="0" name=""/>
        <dsp:cNvSpPr/>
      </dsp:nvSpPr>
      <dsp:spPr>
        <a:xfrm>
          <a:off x="365915" y="709475"/>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A3EFE6-7395-8B45-9EC5-8CB8302CE3BF}">
      <dsp:nvSpPr>
        <dsp:cNvPr id="0" name=""/>
        <dsp:cNvSpPr/>
      </dsp:nvSpPr>
      <dsp:spPr>
        <a:xfrm>
          <a:off x="792499" y="1324282"/>
          <a:ext cx="9386550"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Results </a:t>
          </a:r>
        </a:p>
      </dsp:txBody>
      <dsp:txXfrm>
        <a:off x="792499" y="1324282"/>
        <a:ext cx="9386550" cy="378386"/>
      </dsp:txXfrm>
    </dsp:sp>
    <dsp:sp modelId="{E50334FC-3A41-7B46-81D3-9ACA3B7AB81E}">
      <dsp:nvSpPr>
        <dsp:cNvPr id="0" name=""/>
        <dsp:cNvSpPr/>
      </dsp:nvSpPr>
      <dsp:spPr>
        <a:xfrm>
          <a:off x="508242" y="1276983"/>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45D3B-2BC3-2348-A9C0-CFD3796AB3E9}">
      <dsp:nvSpPr>
        <dsp:cNvPr id="0" name=""/>
        <dsp:cNvSpPr/>
      </dsp:nvSpPr>
      <dsp:spPr>
        <a:xfrm>
          <a:off x="792499" y="1891431"/>
          <a:ext cx="9386550"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Discussion</a:t>
          </a:r>
        </a:p>
      </dsp:txBody>
      <dsp:txXfrm>
        <a:off x="792499" y="1891431"/>
        <a:ext cx="9386550" cy="378386"/>
      </dsp:txXfrm>
    </dsp:sp>
    <dsp:sp modelId="{804BC6DF-52BE-3245-B97C-B75F9062A0CD}">
      <dsp:nvSpPr>
        <dsp:cNvPr id="0" name=""/>
        <dsp:cNvSpPr/>
      </dsp:nvSpPr>
      <dsp:spPr>
        <a:xfrm>
          <a:off x="508242" y="1844132"/>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639DE-7714-0F40-AB15-9C596C2DCDB5}">
      <dsp:nvSpPr>
        <dsp:cNvPr id="0" name=""/>
        <dsp:cNvSpPr/>
      </dsp:nvSpPr>
      <dsp:spPr>
        <a:xfrm>
          <a:off x="650172" y="2458939"/>
          <a:ext cx="9528877"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Conclusion &amp; Future Directions</a:t>
          </a:r>
        </a:p>
      </dsp:txBody>
      <dsp:txXfrm>
        <a:off x="650172" y="2458939"/>
        <a:ext cx="9528877" cy="378386"/>
      </dsp:txXfrm>
    </dsp:sp>
    <dsp:sp modelId="{85BC0F3E-F387-AA4E-BE62-6AA769BBF8D5}">
      <dsp:nvSpPr>
        <dsp:cNvPr id="0" name=""/>
        <dsp:cNvSpPr/>
      </dsp:nvSpPr>
      <dsp:spPr>
        <a:xfrm>
          <a:off x="365915" y="2411641"/>
          <a:ext cx="472983" cy="472983"/>
        </a:xfrm>
        <a:prstGeom prst="ellipse">
          <a:avLst/>
        </a:prstGeom>
        <a:solidFill>
          <a:schemeClr val="accent2"/>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075969-B145-5141-8EC3-BE98FD10520D}">
      <dsp:nvSpPr>
        <dsp:cNvPr id="0" name=""/>
        <dsp:cNvSpPr/>
      </dsp:nvSpPr>
      <dsp:spPr>
        <a:xfrm>
          <a:off x="291158" y="3026447"/>
          <a:ext cx="9840126" cy="378386"/>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34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Limitations</a:t>
          </a:r>
        </a:p>
      </dsp:txBody>
      <dsp:txXfrm>
        <a:off x="291158" y="3026447"/>
        <a:ext cx="9840126" cy="378386"/>
      </dsp:txXfrm>
    </dsp:sp>
    <dsp:sp modelId="{0FFEC683-4D71-5448-9DBF-9D09864BF8D3}">
      <dsp:nvSpPr>
        <dsp:cNvPr id="0" name=""/>
        <dsp:cNvSpPr/>
      </dsp:nvSpPr>
      <dsp:spPr>
        <a:xfrm>
          <a:off x="54666" y="2979149"/>
          <a:ext cx="472983" cy="472983"/>
        </a:xfrm>
        <a:prstGeom prst="ellipse">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6B883-FCA7-254E-A9A8-0960F9252017}">
      <dsp:nvSpPr>
        <dsp:cNvPr id="0" name=""/>
        <dsp:cNvSpPr/>
      </dsp:nvSpPr>
      <dsp:spPr>
        <a:xfrm>
          <a:off x="4142" y="1209656"/>
          <a:ext cx="1450377" cy="725188"/>
        </a:xfrm>
        <a:prstGeom prst="roundRect">
          <a:avLst>
            <a:gd name="adj" fmla="val 10000"/>
          </a:avLst>
        </a:prstGeom>
        <a:solidFill>
          <a:schemeClr val="accent1">
            <a:shade val="8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u="none" kern="1200" dirty="0"/>
            <a:t>Oral Care </a:t>
          </a:r>
        </a:p>
      </dsp:txBody>
      <dsp:txXfrm>
        <a:off x="25382" y="1230896"/>
        <a:ext cx="1407897" cy="682708"/>
      </dsp:txXfrm>
    </dsp:sp>
    <dsp:sp modelId="{68E0037B-B26D-FF48-B192-80C2509BC98F}">
      <dsp:nvSpPr>
        <dsp:cNvPr id="0" name=""/>
        <dsp:cNvSpPr/>
      </dsp:nvSpPr>
      <dsp:spPr>
        <a:xfrm>
          <a:off x="149180" y="1934844"/>
          <a:ext cx="145037" cy="543891"/>
        </a:xfrm>
        <a:custGeom>
          <a:avLst/>
          <a:gdLst/>
          <a:ahLst/>
          <a:cxnLst/>
          <a:rect l="0" t="0" r="0" b="0"/>
          <a:pathLst>
            <a:path>
              <a:moveTo>
                <a:pt x="0" y="0"/>
              </a:moveTo>
              <a:lnTo>
                <a:pt x="0" y="543891"/>
              </a:lnTo>
              <a:lnTo>
                <a:pt x="145037" y="543891"/>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A52050-E897-6145-B2A6-6E3924A7B740}">
      <dsp:nvSpPr>
        <dsp:cNvPr id="0" name=""/>
        <dsp:cNvSpPr/>
      </dsp:nvSpPr>
      <dsp:spPr>
        <a:xfrm>
          <a:off x="294218" y="2116141"/>
          <a:ext cx="1160301" cy="725188"/>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rPr>
            <a:t>Routines</a:t>
          </a:r>
        </a:p>
      </dsp:txBody>
      <dsp:txXfrm>
        <a:off x="315458" y="2137381"/>
        <a:ext cx="1117821" cy="682708"/>
      </dsp:txXfrm>
    </dsp:sp>
    <dsp:sp modelId="{D16BA07C-3097-0041-9ED8-2F83A8BB65D3}">
      <dsp:nvSpPr>
        <dsp:cNvPr id="0" name=""/>
        <dsp:cNvSpPr/>
      </dsp:nvSpPr>
      <dsp:spPr>
        <a:xfrm>
          <a:off x="149180" y="1934844"/>
          <a:ext cx="145037" cy="1450377"/>
        </a:xfrm>
        <a:custGeom>
          <a:avLst/>
          <a:gdLst/>
          <a:ahLst/>
          <a:cxnLst/>
          <a:rect l="0" t="0" r="0" b="0"/>
          <a:pathLst>
            <a:path>
              <a:moveTo>
                <a:pt x="0" y="0"/>
              </a:moveTo>
              <a:lnTo>
                <a:pt x="0" y="1450377"/>
              </a:lnTo>
              <a:lnTo>
                <a:pt x="145037" y="1450377"/>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5B115C-BF00-054B-8E36-234BC6D1683B}">
      <dsp:nvSpPr>
        <dsp:cNvPr id="0" name=""/>
        <dsp:cNvSpPr/>
      </dsp:nvSpPr>
      <dsp:spPr>
        <a:xfrm>
          <a:off x="294218" y="3022627"/>
          <a:ext cx="1160301" cy="725188"/>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29042"/>
              <a:satOff val="-534"/>
              <a:lumOff val="2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rPr>
            <a:t>Documentation</a:t>
          </a:r>
        </a:p>
      </dsp:txBody>
      <dsp:txXfrm>
        <a:off x="315458" y="3043867"/>
        <a:ext cx="1117821" cy="682708"/>
      </dsp:txXfrm>
    </dsp:sp>
    <dsp:sp modelId="{4312931E-6072-AA43-8F59-B00F7FC37DD1}">
      <dsp:nvSpPr>
        <dsp:cNvPr id="0" name=""/>
        <dsp:cNvSpPr/>
      </dsp:nvSpPr>
      <dsp:spPr>
        <a:xfrm>
          <a:off x="149180" y="1934844"/>
          <a:ext cx="145037" cy="2356863"/>
        </a:xfrm>
        <a:custGeom>
          <a:avLst/>
          <a:gdLst/>
          <a:ahLst/>
          <a:cxnLst/>
          <a:rect l="0" t="0" r="0" b="0"/>
          <a:pathLst>
            <a:path>
              <a:moveTo>
                <a:pt x="0" y="0"/>
              </a:moveTo>
              <a:lnTo>
                <a:pt x="0" y="2356863"/>
              </a:lnTo>
              <a:lnTo>
                <a:pt x="145037" y="2356863"/>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B2250-63B7-D943-95F3-3A67A99DE290}">
      <dsp:nvSpPr>
        <dsp:cNvPr id="0" name=""/>
        <dsp:cNvSpPr/>
      </dsp:nvSpPr>
      <dsp:spPr>
        <a:xfrm>
          <a:off x="294218" y="3929113"/>
          <a:ext cx="1160301" cy="725188"/>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58085"/>
              <a:satOff val="-1067"/>
              <a:lumOff val="5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rPr>
            <a:t>Training</a:t>
          </a:r>
        </a:p>
      </dsp:txBody>
      <dsp:txXfrm>
        <a:off x="315458" y="3950353"/>
        <a:ext cx="1117821" cy="682708"/>
      </dsp:txXfrm>
    </dsp:sp>
    <dsp:sp modelId="{466E361C-5AA1-9944-B64D-0962E3343C70}">
      <dsp:nvSpPr>
        <dsp:cNvPr id="0" name=""/>
        <dsp:cNvSpPr/>
      </dsp:nvSpPr>
      <dsp:spPr>
        <a:xfrm>
          <a:off x="1817114" y="1209656"/>
          <a:ext cx="1788866" cy="725188"/>
        </a:xfrm>
        <a:prstGeom prst="roundRect">
          <a:avLst>
            <a:gd name="adj" fmla="val 10000"/>
          </a:avLst>
        </a:prstGeom>
        <a:solidFill>
          <a:schemeClr val="accent1">
            <a:shade val="80000"/>
            <a:hueOff val="72606"/>
            <a:satOff val="-1334"/>
            <a:lumOff val="661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Brushing Up</a:t>
          </a:r>
        </a:p>
      </dsp:txBody>
      <dsp:txXfrm>
        <a:off x="1838354" y="1230896"/>
        <a:ext cx="1746386" cy="682708"/>
      </dsp:txXfrm>
    </dsp:sp>
    <dsp:sp modelId="{9D7F02FA-9EE3-0C4C-9C9C-879097E58522}">
      <dsp:nvSpPr>
        <dsp:cNvPr id="0" name=""/>
        <dsp:cNvSpPr/>
      </dsp:nvSpPr>
      <dsp:spPr>
        <a:xfrm>
          <a:off x="1996001" y="1934844"/>
          <a:ext cx="178886" cy="543891"/>
        </a:xfrm>
        <a:custGeom>
          <a:avLst/>
          <a:gdLst/>
          <a:ahLst/>
          <a:cxnLst/>
          <a:rect l="0" t="0" r="0" b="0"/>
          <a:pathLst>
            <a:path>
              <a:moveTo>
                <a:pt x="0" y="0"/>
              </a:moveTo>
              <a:lnTo>
                <a:pt x="0" y="543891"/>
              </a:lnTo>
              <a:lnTo>
                <a:pt x="178886" y="543891"/>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E5B658-E46A-1A42-A1DB-EB8FE907041A}">
      <dsp:nvSpPr>
        <dsp:cNvPr id="0" name=""/>
        <dsp:cNvSpPr/>
      </dsp:nvSpPr>
      <dsp:spPr>
        <a:xfrm>
          <a:off x="2174887" y="2116141"/>
          <a:ext cx="1160301" cy="725188"/>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87127"/>
              <a:satOff val="-1601"/>
              <a:lumOff val="7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rPr>
            <a:t>Adaptability</a:t>
          </a:r>
        </a:p>
      </dsp:txBody>
      <dsp:txXfrm>
        <a:off x="2196127" y="2137381"/>
        <a:ext cx="1117821" cy="682708"/>
      </dsp:txXfrm>
    </dsp:sp>
    <dsp:sp modelId="{DF7C43BA-E38A-DC40-BDA7-F1619EB332B2}">
      <dsp:nvSpPr>
        <dsp:cNvPr id="0" name=""/>
        <dsp:cNvSpPr/>
      </dsp:nvSpPr>
      <dsp:spPr>
        <a:xfrm>
          <a:off x="1996001" y="1934844"/>
          <a:ext cx="178886" cy="1450377"/>
        </a:xfrm>
        <a:custGeom>
          <a:avLst/>
          <a:gdLst/>
          <a:ahLst/>
          <a:cxnLst/>
          <a:rect l="0" t="0" r="0" b="0"/>
          <a:pathLst>
            <a:path>
              <a:moveTo>
                <a:pt x="0" y="0"/>
              </a:moveTo>
              <a:lnTo>
                <a:pt x="0" y="1450377"/>
              </a:lnTo>
              <a:lnTo>
                <a:pt x="178886" y="1450377"/>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C63BCE-3F85-DF45-9CF2-D36AFEF4379D}">
      <dsp:nvSpPr>
        <dsp:cNvPr id="0" name=""/>
        <dsp:cNvSpPr/>
      </dsp:nvSpPr>
      <dsp:spPr>
        <a:xfrm>
          <a:off x="2174887" y="3022627"/>
          <a:ext cx="1160301" cy="725188"/>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116169"/>
              <a:satOff val="-2134"/>
              <a:lumOff val="10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rPr>
            <a:t>Knowledge</a:t>
          </a:r>
        </a:p>
      </dsp:txBody>
      <dsp:txXfrm>
        <a:off x="2196127" y="3043867"/>
        <a:ext cx="1117821" cy="682708"/>
      </dsp:txXfrm>
    </dsp:sp>
    <dsp:sp modelId="{4BB2BEA9-CBE0-2542-892E-C6AC9BD2E8A5}">
      <dsp:nvSpPr>
        <dsp:cNvPr id="0" name=""/>
        <dsp:cNvSpPr/>
      </dsp:nvSpPr>
      <dsp:spPr>
        <a:xfrm>
          <a:off x="3968574" y="1209656"/>
          <a:ext cx="1766994" cy="725188"/>
        </a:xfrm>
        <a:prstGeom prst="roundRect">
          <a:avLst>
            <a:gd name="adj" fmla="val 10000"/>
          </a:avLst>
        </a:prstGeom>
        <a:solidFill>
          <a:schemeClr val="accent1">
            <a:shade val="80000"/>
            <a:hueOff val="145212"/>
            <a:satOff val="-2668"/>
            <a:lumOff val="1323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Facilitators</a:t>
          </a:r>
        </a:p>
      </dsp:txBody>
      <dsp:txXfrm>
        <a:off x="3989814" y="1230896"/>
        <a:ext cx="1724514" cy="682708"/>
      </dsp:txXfrm>
    </dsp:sp>
    <dsp:sp modelId="{ED4E8791-D926-EE47-8250-A4C419EDB884}">
      <dsp:nvSpPr>
        <dsp:cNvPr id="0" name=""/>
        <dsp:cNvSpPr/>
      </dsp:nvSpPr>
      <dsp:spPr>
        <a:xfrm>
          <a:off x="4145274" y="1934844"/>
          <a:ext cx="176699" cy="543891"/>
        </a:xfrm>
        <a:custGeom>
          <a:avLst/>
          <a:gdLst/>
          <a:ahLst/>
          <a:cxnLst/>
          <a:rect l="0" t="0" r="0" b="0"/>
          <a:pathLst>
            <a:path>
              <a:moveTo>
                <a:pt x="0" y="0"/>
              </a:moveTo>
              <a:lnTo>
                <a:pt x="0" y="543891"/>
              </a:lnTo>
              <a:lnTo>
                <a:pt x="176699" y="543891"/>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EEFA44-DE0F-364E-B6A3-49D6FAA7DF86}">
      <dsp:nvSpPr>
        <dsp:cNvPr id="0" name=""/>
        <dsp:cNvSpPr/>
      </dsp:nvSpPr>
      <dsp:spPr>
        <a:xfrm>
          <a:off x="4321973" y="2116141"/>
          <a:ext cx="1160301" cy="725188"/>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145212"/>
              <a:satOff val="-2668"/>
              <a:lumOff val="1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rPr>
            <a:t>Oral Care Professionals</a:t>
          </a:r>
        </a:p>
      </dsp:txBody>
      <dsp:txXfrm>
        <a:off x="4343213" y="2137381"/>
        <a:ext cx="1117821" cy="682708"/>
      </dsp:txXfrm>
    </dsp:sp>
    <dsp:sp modelId="{C0BD03C3-484E-5047-9BC9-6AE09B10C707}">
      <dsp:nvSpPr>
        <dsp:cNvPr id="0" name=""/>
        <dsp:cNvSpPr/>
      </dsp:nvSpPr>
      <dsp:spPr>
        <a:xfrm>
          <a:off x="6098163" y="1209656"/>
          <a:ext cx="1450377" cy="725188"/>
        </a:xfrm>
        <a:prstGeom prst="roundRect">
          <a:avLst>
            <a:gd name="adj" fmla="val 10000"/>
          </a:avLst>
        </a:prstGeom>
        <a:solidFill>
          <a:schemeClr val="accent1">
            <a:shade val="80000"/>
            <a:hueOff val="217818"/>
            <a:satOff val="-4002"/>
            <a:lumOff val="1985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Barriers</a:t>
          </a:r>
        </a:p>
      </dsp:txBody>
      <dsp:txXfrm>
        <a:off x="6119403" y="1230896"/>
        <a:ext cx="1407897" cy="682708"/>
      </dsp:txXfrm>
    </dsp:sp>
    <dsp:sp modelId="{D19AEA63-F5E3-AB46-9992-5CB3B9F011D8}">
      <dsp:nvSpPr>
        <dsp:cNvPr id="0" name=""/>
        <dsp:cNvSpPr/>
      </dsp:nvSpPr>
      <dsp:spPr>
        <a:xfrm>
          <a:off x="6243201" y="1934844"/>
          <a:ext cx="145037" cy="543891"/>
        </a:xfrm>
        <a:custGeom>
          <a:avLst/>
          <a:gdLst/>
          <a:ahLst/>
          <a:cxnLst/>
          <a:rect l="0" t="0" r="0" b="0"/>
          <a:pathLst>
            <a:path>
              <a:moveTo>
                <a:pt x="0" y="0"/>
              </a:moveTo>
              <a:lnTo>
                <a:pt x="0" y="543891"/>
              </a:lnTo>
              <a:lnTo>
                <a:pt x="145037" y="543891"/>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AF1B1B-C4CF-074F-B137-55651C8FBA54}">
      <dsp:nvSpPr>
        <dsp:cNvPr id="0" name=""/>
        <dsp:cNvSpPr/>
      </dsp:nvSpPr>
      <dsp:spPr>
        <a:xfrm>
          <a:off x="6388239" y="2116141"/>
          <a:ext cx="1160301" cy="725188"/>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174254"/>
              <a:satOff val="-3202"/>
              <a:lumOff val="15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rPr>
            <a:t>Staffing</a:t>
          </a:r>
        </a:p>
      </dsp:txBody>
      <dsp:txXfrm>
        <a:off x="6409479" y="2137381"/>
        <a:ext cx="1117821" cy="682708"/>
      </dsp:txXfrm>
    </dsp:sp>
    <dsp:sp modelId="{6E127256-5EC5-5A49-93D7-99B9B5DE3E90}">
      <dsp:nvSpPr>
        <dsp:cNvPr id="0" name=""/>
        <dsp:cNvSpPr/>
      </dsp:nvSpPr>
      <dsp:spPr>
        <a:xfrm>
          <a:off x="6243201" y="1934844"/>
          <a:ext cx="145037" cy="1450377"/>
        </a:xfrm>
        <a:custGeom>
          <a:avLst/>
          <a:gdLst/>
          <a:ahLst/>
          <a:cxnLst/>
          <a:rect l="0" t="0" r="0" b="0"/>
          <a:pathLst>
            <a:path>
              <a:moveTo>
                <a:pt x="0" y="0"/>
              </a:moveTo>
              <a:lnTo>
                <a:pt x="0" y="1450377"/>
              </a:lnTo>
              <a:lnTo>
                <a:pt x="145037" y="1450377"/>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709585-2EDF-3048-A431-6233B386113F}">
      <dsp:nvSpPr>
        <dsp:cNvPr id="0" name=""/>
        <dsp:cNvSpPr/>
      </dsp:nvSpPr>
      <dsp:spPr>
        <a:xfrm>
          <a:off x="6388239" y="3022627"/>
          <a:ext cx="1160301" cy="725188"/>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203297"/>
              <a:satOff val="-3735"/>
              <a:lumOff val="18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rPr>
            <a:t>Behavioral</a:t>
          </a:r>
        </a:p>
      </dsp:txBody>
      <dsp:txXfrm>
        <a:off x="6409479" y="3043867"/>
        <a:ext cx="1117821" cy="682708"/>
      </dsp:txXfrm>
    </dsp:sp>
    <dsp:sp modelId="{BE19AC68-9C25-674D-B645-7410AEA887C5}">
      <dsp:nvSpPr>
        <dsp:cNvPr id="0" name=""/>
        <dsp:cNvSpPr/>
      </dsp:nvSpPr>
      <dsp:spPr>
        <a:xfrm>
          <a:off x="6243201" y="1934844"/>
          <a:ext cx="145037" cy="2356863"/>
        </a:xfrm>
        <a:custGeom>
          <a:avLst/>
          <a:gdLst/>
          <a:ahLst/>
          <a:cxnLst/>
          <a:rect l="0" t="0" r="0" b="0"/>
          <a:pathLst>
            <a:path>
              <a:moveTo>
                <a:pt x="0" y="0"/>
              </a:moveTo>
              <a:lnTo>
                <a:pt x="0" y="2356863"/>
              </a:lnTo>
              <a:lnTo>
                <a:pt x="145037" y="2356863"/>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79E8DC-4406-4344-81D0-F9B92A60356E}">
      <dsp:nvSpPr>
        <dsp:cNvPr id="0" name=""/>
        <dsp:cNvSpPr/>
      </dsp:nvSpPr>
      <dsp:spPr>
        <a:xfrm>
          <a:off x="6388239" y="3929113"/>
          <a:ext cx="1160301" cy="725188"/>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232339"/>
              <a:satOff val="-4269"/>
              <a:lumOff val="2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rPr>
            <a:t>Logistical</a:t>
          </a:r>
        </a:p>
      </dsp:txBody>
      <dsp:txXfrm>
        <a:off x="6409479" y="3950353"/>
        <a:ext cx="1117821" cy="682708"/>
      </dsp:txXfrm>
    </dsp:sp>
    <dsp:sp modelId="{99FC581F-A0D2-014E-B9D5-423843D66C6C}">
      <dsp:nvSpPr>
        <dsp:cNvPr id="0" name=""/>
        <dsp:cNvSpPr/>
      </dsp:nvSpPr>
      <dsp:spPr>
        <a:xfrm>
          <a:off x="7911135" y="1209656"/>
          <a:ext cx="2886076" cy="725188"/>
        </a:xfrm>
        <a:prstGeom prst="roundRect">
          <a:avLst>
            <a:gd name="adj" fmla="val 10000"/>
          </a:avLst>
        </a:prstGeom>
        <a:solidFill>
          <a:schemeClr val="accent1">
            <a:shade val="80000"/>
            <a:hueOff val="290424"/>
            <a:satOff val="-5336"/>
            <a:lumOff val="2647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Recommendations</a:t>
          </a:r>
        </a:p>
      </dsp:txBody>
      <dsp:txXfrm>
        <a:off x="7932375" y="1230896"/>
        <a:ext cx="2843596" cy="682708"/>
      </dsp:txXfrm>
    </dsp:sp>
    <dsp:sp modelId="{2E2D7A79-9E4B-1B44-A1E6-C6F98571031E}">
      <dsp:nvSpPr>
        <dsp:cNvPr id="0" name=""/>
        <dsp:cNvSpPr/>
      </dsp:nvSpPr>
      <dsp:spPr>
        <a:xfrm>
          <a:off x="8199743" y="1934844"/>
          <a:ext cx="288607" cy="543891"/>
        </a:xfrm>
        <a:custGeom>
          <a:avLst/>
          <a:gdLst/>
          <a:ahLst/>
          <a:cxnLst/>
          <a:rect l="0" t="0" r="0" b="0"/>
          <a:pathLst>
            <a:path>
              <a:moveTo>
                <a:pt x="0" y="0"/>
              </a:moveTo>
              <a:lnTo>
                <a:pt x="0" y="543891"/>
              </a:lnTo>
              <a:lnTo>
                <a:pt x="288607" y="543891"/>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916E9-B000-E842-837D-F6AF94547F42}">
      <dsp:nvSpPr>
        <dsp:cNvPr id="0" name=""/>
        <dsp:cNvSpPr/>
      </dsp:nvSpPr>
      <dsp:spPr>
        <a:xfrm>
          <a:off x="8488350" y="2116141"/>
          <a:ext cx="1160301" cy="725188"/>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261381"/>
              <a:satOff val="-4802"/>
              <a:lumOff val="23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rPr>
            <a:t>Refreshers</a:t>
          </a:r>
        </a:p>
      </dsp:txBody>
      <dsp:txXfrm>
        <a:off x="8509590" y="2137381"/>
        <a:ext cx="1117821" cy="682708"/>
      </dsp:txXfrm>
    </dsp:sp>
    <dsp:sp modelId="{105216EE-F575-D640-A5DA-571BAB410D97}">
      <dsp:nvSpPr>
        <dsp:cNvPr id="0" name=""/>
        <dsp:cNvSpPr/>
      </dsp:nvSpPr>
      <dsp:spPr>
        <a:xfrm>
          <a:off x="8199743" y="1934844"/>
          <a:ext cx="288607" cy="1450377"/>
        </a:xfrm>
        <a:custGeom>
          <a:avLst/>
          <a:gdLst/>
          <a:ahLst/>
          <a:cxnLst/>
          <a:rect l="0" t="0" r="0" b="0"/>
          <a:pathLst>
            <a:path>
              <a:moveTo>
                <a:pt x="0" y="0"/>
              </a:moveTo>
              <a:lnTo>
                <a:pt x="0" y="1450377"/>
              </a:lnTo>
              <a:lnTo>
                <a:pt x="288607" y="1450377"/>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72CFD7-0205-1442-A54D-049CEF244621}">
      <dsp:nvSpPr>
        <dsp:cNvPr id="0" name=""/>
        <dsp:cNvSpPr/>
      </dsp:nvSpPr>
      <dsp:spPr>
        <a:xfrm>
          <a:off x="8488350" y="3022627"/>
          <a:ext cx="1160301" cy="725188"/>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290424"/>
              <a:satOff val="-5336"/>
              <a:lumOff val="2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2"/>
              </a:solidFill>
            </a:rPr>
            <a:t>Consultations</a:t>
          </a:r>
        </a:p>
      </dsp:txBody>
      <dsp:txXfrm>
        <a:off x="8509590" y="3043867"/>
        <a:ext cx="1117821" cy="6827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6B883-FCA7-254E-A9A8-0960F9252017}">
      <dsp:nvSpPr>
        <dsp:cNvPr id="0" name=""/>
        <dsp:cNvSpPr/>
      </dsp:nvSpPr>
      <dsp:spPr>
        <a:xfrm>
          <a:off x="2882344" y="995"/>
          <a:ext cx="2341227" cy="896479"/>
        </a:xfrm>
        <a:prstGeom prst="roundRect">
          <a:avLst>
            <a:gd name="adj" fmla="val 10000"/>
          </a:avLst>
        </a:prstGeom>
        <a:solidFill>
          <a:schemeClr val="accent1">
            <a:lumMod val="50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b="1" u="none" kern="1200" dirty="0"/>
            <a:t>Oral Care </a:t>
          </a:r>
        </a:p>
      </dsp:txBody>
      <dsp:txXfrm>
        <a:off x="2908601" y="27252"/>
        <a:ext cx="2288713" cy="843965"/>
      </dsp:txXfrm>
    </dsp:sp>
    <dsp:sp modelId="{68E0037B-B26D-FF48-B192-80C2509BC98F}">
      <dsp:nvSpPr>
        <dsp:cNvPr id="0" name=""/>
        <dsp:cNvSpPr/>
      </dsp:nvSpPr>
      <dsp:spPr>
        <a:xfrm>
          <a:off x="3116466" y="897474"/>
          <a:ext cx="234122" cy="672359"/>
        </a:xfrm>
        <a:custGeom>
          <a:avLst/>
          <a:gdLst/>
          <a:ahLst/>
          <a:cxnLst/>
          <a:rect l="0" t="0" r="0" b="0"/>
          <a:pathLst>
            <a:path>
              <a:moveTo>
                <a:pt x="0" y="0"/>
              </a:moveTo>
              <a:lnTo>
                <a:pt x="0" y="672359"/>
              </a:lnTo>
              <a:lnTo>
                <a:pt x="234122" y="672359"/>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A52050-E897-6145-B2A6-6E3924A7B740}">
      <dsp:nvSpPr>
        <dsp:cNvPr id="0" name=""/>
        <dsp:cNvSpPr/>
      </dsp:nvSpPr>
      <dsp:spPr>
        <a:xfrm>
          <a:off x="3350589" y="1121594"/>
          <a:ext cx="1434367" cy="896479"/>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solidFill>
            </a:rPr>
            <a:t>Routines</a:t>
          </a:r>
        </a:p>
      </dsp:txBody>
      <dsp:txXfrm>
        <a:off x="3376846" y="1147851"/>
        <a:ext cx="1381853" cy="843965"/>
      </dsp:txXfrm>
    </dsp:sp>
    <dsp:sp modelId="{D16BA07C-3097-0041-9ED8-2F83A8BB65D3}">
      <dsp:nvSpPr>
        <dsp:cNvPr id="0" name=""/>
        <dsp:cNvSpPr/>
      </dsp:nvSpPr>
      <dsp:spPr>
        <a:xfrm>
          <a:off x="3116466" y="897474"/>
          <a:ext cx="234122" cy="1792958"/>
        </a:xfrm>
        <a:custGeom>
          <a:avLst/>
          <a:gdLst/>
          <a:ahLst/>
          <a:cxnLst/>
          <a:rect l="0" t="0" r="0" b="0"/>
          <a:pathLst>
            <a:path>
              <a:moveTo>
                <a:pt x="0" y="0"/>
              </a:moveTo>
              <a:lnTo>
                <a:pt x="0" y="1792958"/>
              </a:lnTo>
              <a:lnTo>
                <a:pt x="234122" y="1792958"/>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5B115C-BF00-054B-8E36-234BC6D1683B}">
      <dsp:nvSpPr>
        <dsp:cNvPr id="0" name=""/>
        <dsp:cNvSpPr/>
      </dsp:nvSpPr>
      <dsp:spPr>
        <a:xfrm>
          <a:off x="3350589" y="2242193"/>
          <a:ext cx="1434367" cy="896479"/>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145212"/>
              <a:satOff val="-2668"/>
              <a:lumOff val="1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solidFill>
            </a:rPr>
            <a:t>Documentation</a:t>
          </a:r>
        </a:p>
      </dsp:txBody>
      <dsp:txXfrm>
        <a:off x="3376846" y="2268450"/>
        <a:ext cx="1381853" cy="843965"/>
      </dsp:txXfrm>
    </dsp:sp>
    <dsp:sp modelId="{4312931E-6072-AA43-8F59-B00F7FC37DD1}">
      <dsp:nvSpPr>
        <dsp:cNvPr id="0" name=""/>
        <dsp:cNvSpPr/>
      </dsp:nvSpPr>
      <dsp:spPr>
        <a:xfrm>
          <a:off x="3116466" y="897474"/>
          <a:ext cx="234122" cy="2913558"/>
        </a:xfrm>
        <a:custGeom>
          <a:avLst/>
          <a:gdLst/>
          <a:ahLst/>
          <a:cxnLst/>
          <a:rect l="0" t="0" r="0" b="0"/>
          <a:pathLst>
            <a:path>
              <a:moveTo>
                <a:pt x="0" y="0"/>
              </a:moveTo>
              <a:lnTo>
                <a:pt x="0" y="2913558"/>
              </a:lnTo>
              <a:lnTo>
                <a:pt x="234122" y="2913558"/>
              </a:lnTo>
            </a:path>
          </a:pathLst>
        </a:custGeom>
        <a:noFill/>
        <a:ln w="12700" cap="flat" cmpd="sng" algn="in">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B2250-63B7-D943-95F3-3A67A99DE290}">
      <dsp:nvSpPr>
        <dsp:cNvPr id="0" name=""/>
        <dsp:cNvSpPr/>
      </dsp:nvSpPr>
      <dsp:spPr>
        <a:xfrm>
          <a:off x="3350589" y="3362793"/>
          <a:ext cx="1434367" cy="896479"/>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290424"/>
              <a:satOff val="-5336"/>
              <a:lumOff val="2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solidFill>
            </a:rPr>
            <a:t>Training</a:t>
          </a:r>
        </a:p>
      </dsp:txBody>
      <dsp:txXfrm>
        <a:off x="3376846" y="3389050"/>
        <a:ext cx="1381853" cy="84396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088C4-14CF-6545-A77F-F830724A8AE3}" type="datetimeFigureOut">
              <a:rPr lang="en-US" smtClean="0"/>
              <a:t>3/10/22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84456-DC61-D947-90F8-901DCA111201}" type="slidenum">
              <a:rPr lang="en-US" smtClean="0"/>
              <a:t>‹#›</a:t>
            </a:fld>
            <a:endParaRPr lang="en-US"/>
          </a:p>
        </p:txBody>
      </p:sp>
    </p:spTree>
    <p:extLst>
      <p:ext uri="{BB962C8B-B14F-4D97-AF65-F5344CB8AC3E}">
        <p14:creationId xmlns:p14="http://schemas.microsoft.com/office/powerpoint/2010/main" val="247961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Alexa Nicholson and this is my project titled “Brushing Up on Mouthcare: a program evaluation in LTC facilities in NS”</a:t>
            </a:r>
          </a:p>
          <a:p>
            <a:r>
              <a:rPr lang="en-US" dirty="0"/>
              <a:t>This project has been supervised by Shauna Hachey and Dr. Rebecca Affoo</a:t>
            </a:r>
          </a:p>
        </p:txBody>
      </p:sp>
      <p:sp>
        <p:nvSpPr>
          <p:cNvPr id="4" name="Slide Number Placeholder 3"/>
          <p:cNvSpPr>
            <a:spLocks noGrp="1"/>
          </p:cNvSpPr>
          <p:nvPr>
            <p:ph type="sldNum" sz="quarter" idx="5"/>
          </p:nvPr>
        </p:nvSpPr>
        <p:spPr/>
        <p:txBody>
          <a:bodyPr/>
          <a:lstStyle/>
          <a:p>
            <a:fld id="{EF784456-DC61-D947-90F8-901DCA111201}" type="slidenum">
              <a:rPr lang="en-US" smtClean="0"/>
              <a:t>1</a:t>
            </a:fld>
            <a:endParaRPr lang="en-US"/>
          </a:p>
        </p:txBody>
      </p:sp>
    </p:spTree>
    <p:extLst>
      <p:ext uri="{BB962C8B-B14F-4D97-AF65-F5344CB8AC3E}">
        <p14:creationId xmlns:p14="http://schemas.microsoft.com/office/powerpoint/2010/main" val="383965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data analysis, the transcriptions were coded to label key terms, phrases and passages. Codes were grouped into themes that were reviewed for usefulness and then categorized to present data in a meaningful way. </a:t>
            </a:r>
          </a:p>
        </p:txBody>
      </p:sp>
      <p:sp>
        <p:nvSpPr>
          <p:cNvPr id="4" name="Slide Number Placeholder 3"/>
          <p:cNvSpPr>
            <a:spLocks noGrp="1"/>
          </p:cNvSpPr>
          <p:nvPr>
            <p:ph type="sldNum" sz="quarter" idx="5"/>
          </p:nvPr>
        </p:nvSpPr>
        <p:spPr/>
        <p:txBody>
          <a:bodyPr/>
          <a:lstStyle/>
          <a:p>
            <a:fld id="{EF784456-DC61-D947-90F8-901DCA111201}" type="slidenum">
              <a:rPr lang="en-US" smtClean="0"/>
              <a:t>10</a:t>
            </a:fld>
            <a:endParaRPr lang="en-US"/>
          </a:p>
        </p:txBody>
      </p:sp>
    </p:spTree>
    <p:extLst>
      <p:ext uri="{BB962C8B-B14F-4D97-AF65-F5344CB8AC3E}">
        <p14:creationId xmlns:p14="http://schemas.microsoft.com/office/powerpoint/2010/main" val="788430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would like to discuss the results of the interviews</a:t>
            </a:r>
          </a:p>
        </p:txBody>
      </p:sp>
      <p:sp>
        <p:nvSpPr>
          <p:cNvPr id="4" name="Slide Number Placeholder 3"/>
          <p:cNvSpPr>
            <a:spLocks noGrp="1"/>
          </p:cNvSpPr>
          <p:nvPr>
            <p:ph type="sldNum" sz="quarter" idx="5"/>
          </p:nvPr>
        </p:nvSpPr>
        <p:spPr/>
        <p:txBody>
          <a:bodyPr/>
          <a:lstStyle/>
          <a:p>
            <a:fld id="{EF784456-DC61-D947-90F8-901DCA111201}" type="slidenum">
              <a:rPr lang="en-US" smtClean="0"/>
              <a:t>11</a:t>
            </a:fld>
            <a:endParaRPr lang="en-US"/>
          </a:p>
        </p:txBody>
      </p:sp>
    </p:spTree>
    <p:extLst>
      <p:ext uri="{BB962C8B-B14F-4D97-AF65-F5344CB8AC3E}">
        <p14:creationId xmlns:p14="http://schemas.microsoft.com/office/powerpoint/2010/main" val="2919388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Health zones</a:t>
            </a:r>
            <a:r>
              <a:rPr lang="en-US" u="none" dirty="0"/>
              <a:t>: </a:t>
            </a:r>
            <a:r>
              <a:rPr lang="en-US" dirty="0"/>
              <a:t>2 from Central zone, 3 from northern</a:t>
            </a:r>
          </a:p>
          <a:p>
            <a:r>
              <a:rPr lang="en-US" u="sng" dirty="0"/>
              <a:t>Facility size</a:t>
            </a:r>
            <a:r>
              <a:rPr lang="en-US" dirty="0"/>
              <a:t>: 4 &gt;100 beds,  1 &lt; 100 beds</a:t>
            </a:r>
          </a:p>
          <a:p>
            <a:r>
              <a:rPr lang="en-US" u="sng" dirty="0"/>
              <a:t>Decision makers vs. frontline workers:</a:t>
            </a:r>
            <a:r>
              <a:rPr lang="en-US" u="none" dirty="0"/>
              <a:t> 4 decision makers, 1 frontline worker</a:t>
            </a:r>
            <a:endParaRPr lang="en-US" u="sng" dirty="0"/>
          </a:p>
        </p:txBody>
      </p:sp>
      <p:sp>
        <p:nvSpPr>
          <p:cNvPr id="4" name="Slide Number Placeholder 3"/>
          <p:cNvSpPr>
            <a:spLocks noGrp="1"/>
          </p:cNvSpPr>
          <p:nvPr>
            <p:ph type="sldNum" sz="quarter" idx="5"/>
          </p:nvPr>
        </p:nvSpPr>
        <p:spPr/>
        <p:txBody>
          <a:bodyPr/>
          <a:lstStyle/>
          <a:p>
            <a:fld id="{EF784456-DC61-D947-90F8-901DCA111201}" type="slidenum">
              <a:rPr lang="en-US" smtClean="0"/>
              <a:t>12</a:t>
            </a:fld>
            <a:endParaRPr lang="en-US"/>
          </a:p>
        </p:txBody>
      </p:sp>
    </p:spTree>
    <p:extLst>
      <p:ext uri="{BB962C8B-B14F-4D97-AF65-F5344CB8AC3E}">
        <p14:creationId xmlns:p14="http://schemas.microsoft.com/office/powerpoint/2010/main" val="3465006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remainder of the results have been categorized and I will speak more to each of these in subsequent slides.</a:t>
            </a:r>
          </a:p>
          <a:p>
            <a:endParaRPr lang="en-US" dirty="0"/>
          </a:p>
        </p:txBody>
      </p:sp>
      <p:sp>
        <p:nvSpPr>
          <p:cNvPr id="4" name="Slide Number Placeholder 3"/>
          <p:cNvSpPr>
            <a:spLocks noGrp="1"/>
          </p:cNvSpPr>
          <p:nvPr>
            <p:ph type="sldNum" sz="quarter" idx="5"/>
          </p:nvPr>
        </p:nvSpPr>
        <p:spPr/>
        <p:txBody>
          <a:bodyPr/>
          <a:lstStyle/>
          <a:p>
            <a:fld id="{EF784456-DC61-D947-90F8-901DCA111201}" type="slidenum">
              <a:rPr lang="en-US" smtClean="0"/>
              <a:t>13</a:t>
            </a:fld>
            <a:endParaRPr lang="en-US"/>
          </a:p>
        </p:txBody>
      </p:sp>
    </p:spTree>
    <p:extLst>
      <p:ext uri="{BB962C8B-B14F-4D97-AF65-F5344CB8AC3E}">
        <p14:creationId xmlns:p14="http://schemas.microsoft.com/office/powerpoint/2010/main" val="2550468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highlight each of these categories and sub-categories, I chose a quote from the interviews that I feel best demonstrates the category </a:t>
            </a:r>
          </a:p>
          <a:p>
            <a:endParaRPr lang="en-US" dirty="0"/>
          </a:p>
          <a:p>
            <a:r>
              <a:rPr lang="en-US" dirty="0"/>
              <a:t>I wont read through the quotes but I will review the sub-categories</a:t>
            </a:r>
          </a:p>
          <a:p>
            <a:endParaRPr lang="en-US" dirty="0"/>
          </a:p>
          <a:p>
            <a:r>
              <a:rPr lang="en-US" dirty="0"/>
              <a:t>Speaking to oral care and objective #1 regarding oral care routines: every facility had an oral care routines and policies in place, which could be spoken to in detail. </a:t>
            </a:r>
          </a:p>
          <a:p>
            <a:endParaRPr lang="en-US" dirty="0"/>
          </a:p>
          <a:p>
            <a:r>
              <a:rPr lang="en-US" dirty="0"/>
              <a:t>Each facility also indicated that they had some form of documentation and training pertaining to oral care</a:t>
            </a:r>
          </a:p>
        </p:txBody>
      </p:sp>
      <p:sp>
        <p:nvSpPr>
          <p:cNvPr id="4" name="Slide Number Placeholder 3"/>
          <p:cNvSpPr>
            <a:spLocks noGrp="1"/>
          </p:cNvSpPr>
          <p:nvPr>
            <p:ph type="sldNum" sz="quarter" idx="5"/>
          </p:nvPr>
        </p:nvSpPr>
        <p:spPr/>
        <p:txBody>
          <a:bodyPr/>
          <a:lstStyle/>
          <a:p>
            <a:fld id="{EF784456-DC61-D947-90F8-901DCA111201}" type="slidenum">
              <a:rPr lang="en-US" smtClean="0"/>
              <a:t>14</a:t>
            </a:fld>
            <a:endParaRPr lang="en-US"/>
          </a:p>
        </p:txBody>
      </p:sp>
    </p:spTree>
    <p:extLst>
      <p:ext uri="{BB962C8B-B14F-4D97-AF65-F5344CB8AC3E}">
        <p14:creationId xmlns:p14="http://schemas.microsoft.com/office/powerpoint/2010/main" val="2175403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related to objective #1: we were looking to see if and how Brushing Up is being 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Brushing Up is being used and in a variety of different ways. Some facilities use the care cards, others the OHAT tool, which speaks to the adaptability of Brushing Up</a:t>
            </a:r>
          </a:p>
          <a:p>
            <a:endParaRPr lang="en-US" dirty="0"/>
          </a:p>
          <a:p>
            <a:r>
              <a:rPr lang="en-US" dirty="0"/>
              <a:t>Other facilities noted that they used the information &amp; knowledge supplied by Brushing Up to guide their own policies. </a:t>
            </a:r>
          </a:p>
          <a:p>
            <a:endParaRPr lang="en-US" dirty="0"/>
          </a:p>
          <a:p>
            <a:r>
              <a:rPr lang="en-US" dirty="0"/>
              <a:t>These findings also tell us about Brushing Up’s facilitators to use.</a:t>
            </a:r>
          </a:p>
          <a:p>
            <a:r>
              <a:rPr lang="en-CA" sz="1200" b="0" i="0" kern="1200" dirty="0">
                <a:solidFill>
                  <a:schemeClr val="tx1"/>
                </a:solidFill>
                <a:effectLst/>
                <a:latin typeface="+mn-lt"/>
                <a:ea typeface="+mn-ea"/>
                <a:cs typeface="+mn-cs"/>
              </a:rPr>
              <a:t>One of the key goals when developing BU was to make it comprehensive yet useable- so BU is being used as intended.</a:t>
            </a:r>
            <a:endParaRPr lang="en-US" i="0" dirty="0"/>
          </a:p>
        </p:txBody>
      </p:sp>
      <p:sp>
        <p:nvSpPr>
          <p:cNvPr id="4" name="Slide Number Placeholder 3"/>
          <p:cNvSpPr>
            <a:spLocks noGrp="1"/>
          </p:cNvSpPr>
          <p:nvPr>
            <p:ph type="sldNum" sz="quarter" idx="5"/>
          </p:nvPr>
        </p:nvSpPr>
        <p:spPr/>
        <p:txBody>
          <a:bodyPr/>
          <a:lstStyle/>
          <a:p>
            <a:fld id="{EF784456-DC61-D947-90F8-901DCA111201}" type="slidenum">
              <a:rPr lang="en-US" smtClean="0"/>
              <a:t>15</a:t>
            </a:fld>
            <a:endParaRPr lang="en-US"/>
          </a:p>
        </p:txBody>
      </p:sp>
    </p:spTree>
    <p:extLst>
      <p:ext uri="{BB962C8B-B14F-4D97-AF65-F5344CB8AC3E}">
        <p14:creationId xmlns:p14="http://schemas.microsoft.com/office/powerpoint/2010/main" val="1627579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Consultations with oral health professionals, both in house and outside professionals have been identified as a facilitator to improving implementations of oral care in general.</a:t>
            </a:r>
          </a:p>
          <a:p>
            <a:endParaRPr lang="en-US" dirty="0"/>
          </a:p>
          <a:p>
            <a:r>
              <a:rPr lang="en-US" dirty="0"/>
              <a:t>The importance of these consultations is highlighted by this quote: this facility has an on-site hygienist who has been integral in both providing care and supporting staff members in their comfortability in assessing oral health </a:t>
            </a:r>
          </a:p>
          <a:p>
            <a:endParaRPr lang="en-US" dirty="0"/>
          </a:p>
        </p:txBody>
      </p:sp>
      <p:sp>
        <p:nvSpPr>
          <p:cNvPr id="4" name="Slide Number Placeholder 3"/>
          <p:cNvSpPr>
            <a:spLocks noGrp="1"/>
          </p:cNvSpPr>
          <p:nvPr>
            <p:ph type="sldNum" sz="quarter" idx="5"/>
          </p:nvPr>
        </p:nvSpPr>
        <p:spPr/>
        <p:txBody>
          <a:bodyPr/>
          <a:lstStyle/>
          <a:p>
            <a:fld id="{EF784456-DC61-D947-90F8-901DCA111201}" type="slidenum">
              <a:rPr lang="en-US" smtClean="0"/>
              <a:t>16</a:t>
            </a:fld>
            <a:endParaRPr lang="en-US"/>
          </a:p>
        </p:txBody>
      </p:sp>
    </p:spTree>
    <p:extLst>
      <p:ext uri="{BB962C8B-B14F-4D97-AF65-F5344CB8AC3E}">
        <p14:creationId xmlns:p14="http://schemas.microsoft.com/office/powerpoint/2010/main" val="798953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 to objective #2: some barriers faced in the implementation of Brushing Up and oral care in general, included staffing, behavioral and logistical issues. </a:t>
            </a:r>
          </a:p>
          <a:p>
            <a:endParaRPr lang="en-US" i="0" dirty="0"/>
          </a:p>
          <a:p>
            <a:r>
              <a:rPr lang="en-US" i="0" dirty="0"/>
              <a:t>All facilities indicated that staffing levels and consistency were a common issue</a:t>
            </a:r>
          </a:p>
          <a:p>
            <a:endParaRPr lang="en-US" i="0" dirty="0"/>
          </a:p>
          <a:p>
            <a:r>
              <a:rPr lang="en-US" i="0" dirty="0"/>
              <a:t>Two facilities indicated that behavioral issues during personal care were common, especially in patients with dementia</a:t>
            </a:r>
          </a:p>
          <a:p>
            <a:endParaRPr lang="en-US" i="0" dirty="0"/>
          </a:p>
          <a:p>
            <a:r>
              <a:rPr lang="en-US" i="0" dirty="0"/>
              <a:t>There were logistical barriers to implementing brushing up, including that copies of care cards stood to get lost or facilities were not aware of them, and to implementing oral care in general: most notably, a lack of funding. </a:t>
            </a:r>
          </a:p>
          <a:p>
            <a:endParaRPr lang="en-US" i="0" dirty="0"/>
          </a:p>
          <a:p>
            <a:endParaRPr lang="en-US" dirty="0"/>
          </a:p>
        </p:txBody>
      </p:sp>
      <p:sp>
        <p:nvSpPr>
          <p:cNvPr id="4" name="Slide Number Placeholder 3"/>
          <p:cNvSpPr>
            <a:spLocks noGrp="1"/>
          </p:cNvSpPr>
          <p:nvPr>
            <p:ph type="sldNum" sz="quarter" idx="5"/>
          </p:nvPr>
        </p:nvSpPr>
        <p:spPr/>
        <p:txBody>
          <a:bodyPr/>
          <a:lstStyle/>
          <a:p>
            <a:fld id="{EF784456-DC61-D947-90F8-901DCA111201}" type="slidenum">
              <a:rPr lang="en-US" smtClean="0"/>
              <a:t>17</a:t>
            </a:fld>
            <a:endParaRPr lang="en-US"/>
          </a:p>
        </p:txBody>
      </p:sp>
    </p:spTree>
    <p:extLst>
      <p:ext uri="{BB962C8B-B14F-4D97-AF65-F5344CB8AC3E}">
        <p14:creationId xmlns:p14="http://schemas.microsoft.com/office/powerpoint/2010/main" val="963220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recommendations for the future, objective #3, included refreshers on oral care and best practices in the suggested formats of pre-recorded videos and in person skills nights. </a:t>
            </a:r>
          </a:p>
          <a:p>
            <a:r>
              <a:rPr lang="en-US" dirty="0"/>
              <a:t>Further, facilities indicating that having access to an oral care professional was beneficial also suggested that facilities without such access have some form of consultations with oral care professionals in the community. </a:t>
            </a:r>
          </a:p>
          <a:p>
            <a:endParaRPr lang="en-US" dirty="0"/>
          </a:p>
        </p:txBody>
      </p:sp>
      <p:sp>
        <p:nvSpPr>
          <p:cNvPr id="4" name="Slide Number Placeholder 3"/>
          <p:cNvSpPr>
            <a:spLocks noGrp="1"/>
          </p:cNvSpPr>
          <p:nvPr>
            <p:ph type="sldNum" sz="quarter" idx="5"/>
          </p:nvPr>
        </p:nvSpPr>
        <p:spPr/>
        <p:txBody>
          <a:bodyPr/>
          <a:lstStyle/>
          <a:p>
            <a:fld id="{EF784456-DC61-D947-90F8-901DCA111201}" type="slidenum">
              <a:rPr lang="en-US" smtClean="0"/>
              <a:t>18</a:t>
            </a:fld>
            <a:endParaRPr lang="en-US"/>
          </a:p>
        </p:txBody>
      </p:sp>
    </p:spTree>
    <p:extLst>
      <p:ext uri="{BB962C8B-B14F-4D97-AF65-F5344CB8AC3E}">
        <p14:creationId xmlns:p14="http://schemas.microsoft.com/office/powerpoint/2010/main" val="3782022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would like to go over the discussion</a:t>
            </a:r>
          </a:p>
        </p:txBody>
      </p:sp>
      <p:sp>
        <p:nvSpPr>
          <p:cNvPr id="4" name="Slide Number Placeholder 3"/>
          <p:cNvSpPr>
            <a:spLocks noGrp="1"/>
          </p:cNvSpPr>
          <p:nvPr>
            <p:ph type="sldNum" sz="quarter" idx="5"/>
          </p:nvPr>
        </p:nvSpPr>
        <p:spPr/>
        <p:txBody>
          <a:bodyPr/>
          <a:lstStyle/>
          <a:p>
            <a:fld id="{EF784456-DC61-D947-90F8-901DCA111201}" type="slidenum">
              <a:rPr lang="en-US" smtClean="0"/>
              <a:t>19</a:t>
            </a:fld>
            <a:endParaRPr lang="en-US"/>
          </a:p>
        </p:txBody>
      </p:sp>
    </p:spTree>
    <p:extLst>
      <p:ext uri="{BB962C8B-B14F-4D97-AF65-F5344CB8AC3E}">
        <p14:creationId xmlns:p14="http://schemas.microsoft.com/office/powerpoint/2010/main" val="381103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outline my project, I will speak on the background, methodology, results, discussion &amp; conclusion and future directions of the study</a:t>
            </a:r>
          </a:p>
          <a:p>
            <a:r>
              <a:rPr lang="en-US" dirty="0"/>
              <a:t>I’d like to start by providing some background information.</a:t>
            </a:r>
          </a:p>
        </p:txBody>
      </p:sp>
      <p:sp>
        <p:nvSpPr>
          <p:cNvPr id="4" name="Slide Number Placeholder 3"/>
          <p:cNvSpPr>
            <a:spLocks noGrp="1"/>
          </p:cNvSpPr>
          <p:nvPr>
            <p:ph type="sldNum" sz="quarter" idx="5"/>
          </p:nvPr>
        </p:nvSpPr>
        <p:spPr/>
        <p:txBody>
          <a:bodyPr/>
          <a:lstStyle/>
          <a:p>
            <a:fld id="{EF784456-DC61-D947-90F8-901DCA111201}" type="slidenum">
              <a:rPr lang="en-US" smtClean="0"/>
              <a:t>2</a:t>
            </a:fld>
            <a:endParaRPr lang="en-US"/>
          </a:p>
        </p:txBody>
      </p:sp>
    </p:spTree>
    <p:extLst>
      <p:ext uri="{BB962C8B-B14F-4D97-AF65-F5344CB8AC3E}">
        <p14:creationId xmlns:p14="http://schemas.microsoft.com/office/powerpoint/2010/main" val="2617779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Routines:</a:t>
            </a:r>
          </a:p>
          <a:p>
            <a:pPr marL="171450" indent="-171450">
              <a:buFontTx/>
              <a:buChar char="-"/>
            </a:pPr>
            <a:r>
              <a:rPr lang="en-US" dirty="0"/>
              <a:t>Every facility has an oral care routine that they were able to describe in detail </a:t>
            </a:r>
          </a:p>
          <a:p>
            <a:pPr marL="628650" lvl="1" indent="-171450">
              <a:buFontTx/>
              <a:buChar char="-"/>
            </a:pPr>
            <a:r>
              <a:rPr lang="en-US" dirty="0"/>
              <a:t>This is great news </a:t>
            </a:r>
          </a:p>
          <a:p>
            <a:pPr marL="171450" lvl="0" indent="-171450">
              <a:buFontTx/>
              <a:buChar char="-"/>
            </a:pPr>
            <a:r>
              <a:rPr lang="en-US" dirty="0"/>
              <a:t>We hypothesized that oral care was lacking in LTC, yet oral care routines and policies exist </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But, we also do not know the how well these oral care routines and policies are put into practice. </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It is evident that further research is needed to explore both the implementation of existing routines and current oral health status to assess the effectiveness of these policies. </a:t>
            </a:r>
          </a:p>
          <a:p>
            <a:pPr marL="17145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Literature suggests not well, yet we also do not have clinical data since the changes in NS were implemented</a:t>
            </a:r>
          </a:p>
        </p:txBody>
      </p:sp>
      <p:sp>
        <p:nvSpPr>
          <p:cNvPr id="4" name="Slide Number Placeholder 3"/>
          <p:cNvSpPr>
            <a:spLocks noGrp="1"/>
          </p:cNvSpPr>
          <p:nvPr>
            <p:ph type="sldNum" sz="quarter" idx="5"/>
          </p:nvPr>
        </p:nvSpPr>
        <p:spPr/>
        <p:txBody>
          <a:bodyPr/>
          <a:lstStyle/>
          <a:p>
            <a:fld id="{EF784456-DC61-D947-90F8-901DCA111201}" type="slidenum">
              <a:rPr lang="en-US" smtClean="0"/>
              <a:t>20</a:t>
            </a:fld>
            <a:endParaRPr lang="en-US"/>
          </a:p>
        </p:txBody>
      </p:sp>
    </p:spTree>
    <p:extLst>
      <p:ext uri="{BB962C8B-B14F-4D97-AF65-F5344CB8AC3E}">
        <p14:creationId xmlns:p14="http://schemas.microsoft.com/office/powerpoint/2010/main" val="3733646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main barriers faced in implementing Brushing Up and oral care in general was staffing. </a:t>
            </a:r>
          </a:p>
          <a:p>
            <a:endParaRPr lang="en-US" dirty="0"/>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It is well known that staffing is an issue in implementation of any personal care in LTC, including oral care</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solution, access to oral care professionals, has been identified, and is well endorsed and supported, yet this solution is not being implemented in LTC in NS.</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LTC reform in Canada, is a very timely issue and has been noted in recent literature and news. </a:t>
            </a:r>
            <a:endParaRPr lang="en-CA" sz="1200" kern="1200" dirty="0">
              <a:solidFill>
                <a:schemeClr val="tx1"/>
              </a:solidFill>
              <a:effectLst/>
              <a:latin typeface="+mn-lt"/>
              <a:ea typeface="+mn-ea"/>
              <a:cs typeface="+mn-cs"/>
              <a:sym typeface="Wingdings"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Proper </a:t>
            </a:r>
            <a:r>
              <a:rPr lang="en-CA" sz="1200" b="0" kern="1200" dirty="0">
                <a:solidFill>
                  <a:schemeClr val="tx1"/>
                </a:solidFill>
                <a:effectLst/>
                <a:latin typeface="+mn-lt"/>
                <a:ea typeface="+mn-ea"/>
                <a:cs typeface="+mn-cs"/>
              </a:rPr>
              <a:t>staffing compensation to maintain consistent staff, and access to oral care professional for LTC facilities needs to be addressed in these reforms. </a:t>
            </a:r>
            <a:endParaRPr lang="en-CA" sz="1200" kern="1200" dirty="0">
              <a:solidFill>
                <a:schemeClr val="tx1"/>
              </a:solidFill>
              <a:effectLst/>
              <a:latin typeface="+mn-lt"/>
              <a:ea typeface="+mn-ea"/>
              <a:cs typeface="+mn-cs"/>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policyoptions.irpp.org</a:t>
            </a:r>
            <a:r>
              <a:rPr lang="en-US" dirty="0"/>
              <a:t>/magazines/august-2021/long-term-care-reform-in-canada-will-require-a-massive-multi-year-effort/</a:t>
            </a:r>
          </a:p>
          <a:p>
            <a:endParaRPr lang="en-US" dirty="0"/>
          </a:p>
        </p:txBody>
      </p:sp>
      <p:sp>
        <p:nvSpPr>
          <p:cNvPr id="4" name="Slide Number Placeholder 3"/>
          <p:cNvSpPr>
            <a:spLocks noGrp="1"/>
          </p:cNvSpPr>
          <p:nvPr>
            <p:ph type="sldNum" sz="quarter" idx="5"/>
          </p:nvPr>
        </p:nvSpPr>
        <p:spPr/>
        <p:txBody>
          <a:bodyPr/>
          <a:lstStyle/>
          <a:p>
            <a:fld id="{EF784456-DC61-D947-90F8-901DCA111201}" type="slidenum">
              <a:rPr lang="en-US" smtClean="0"/>
              <a:t>21</a:t>
            </a:fld>
            <a:endParaRPr lang="en-US"/>
          </a:p>
        </p:txBody>
      </p:sp>
    </p:spTree>
    <p:extLst>
      <p:ext uri="{BB962C8B-B14F-4D97-AF65-F5344CB8AC3E}">
        <p14:creationId xmlns:p14="http://schemas.microsoft.com/office/powerpoint/2010/main" val="3687293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Logistical considerations, particularly funding, was another barrier to oral care implementation</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Tw</a:t>
            </a:r>
            <a:r>
              <a:rPr lang="en-CA" sz="1200" kern="1200" dirty="0">
                <a:solidFill>
                  <a:schemeClr val="tx1"/>
                </a:solidFill>
                <a:effectLst/>
                <a:latin typeface="+mn-lt"/>
                <a:ea typeface="+mn-ea"/>
                <a:cs typeface="+mn-cs"/>
              </a:rPr>
              <a:t>o facilities indicated that lack of funding or dental coverage was an issue in implementing high standards of oral care. </a:t>
            </a:r>
          </a:p>
          <a:p>
            <a:pPr marL="628650" lvl="1"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r>
              <a:rPr lang="en-CA" sz="1200" b="0" kern="1200" dirty="0">
                <a:solidFill>
                  <a:schemeClr val="tx1"/>
                </a:solidFill>
                <a:effectLst/>
                <a:latin typeface="+mn-lt"/>
                <a:ea typeface="+mn-ea"/>
                <a:cs typeface="+mn-cs"/>
              </a:rPr>
              <a:t>T</a:t>
            </a:r>
            <a:r>
              <a:rPr lang="en-US" dirty="0" err="1"/>
              <a:t>ertiary</a:t>
            </a:r>
            <a:r>
              <a:rPr lang="en-US" dirty="0"/>
              <a:t> care is expensive, so government funding aimed at preventative dentistry instead, could help to relieve issues related to systemic conditions linked to poor oral health.</a:t>
            </a:r>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Some countries have had success with this type of funding in recent years. </a:t>
            </a:r>
          </a:p>
          <a:p>
            <a:endParaRPr lang="en-US" dirty="0"/>
          </a:p>
          <a:p>
            <a:endParaRPr lang="en-US" dirty="0"/>
          </a:p>
          <a:p>
            <a:r>
              <a:rPr lang="en-US" dirty="0"/>
              <a:t>https://</a:t>
            </a:r>
            <a:r>
              <a:rPr lang="en-US" dirty="0" err="1"/>
              <a:t>policyoptions.irpp.org</a:t>
            </a:r>
            <a:r>
              <a:rPr lang="en-US" dirty="0"/>
              <a:t>/magazines/august-2021/long-term-care-reform-in-canada-will-require-a-massive-multi-year-effort/</a:t>
            </a:r>
          </a:p>
        </p:txBody>
      </p:sp>
      <p:sp>
        <p:nvSpPr>
          <p:cNvPr id="4" name="Slide Number Placeholder 3"/>
          <p:cNvSpPr>
            <a:spLocks noGrp="1"/>
          </p:cNvSpPr>
          <p:nvPr>
            <p:ph type="sldNum" sz="quarter" idx="5"/>
          </p:nvPr>
        </p:nvSpPr>
        <p:spPr/>
        <p:txBody>
          <a:bodyPr/>
          <a:lstStyle/>
          <a:p>
            <a:fld id="{EF784456-DC61-D947-90F8-901DCA111201}" type="slidenum">
              <a:rPr lang="en-US" smtClean="0"/>
              <a:t>22</a:t>
            </a:fld>
            <a:endParaRPr lang="en-US"/>
          </a:p>
        </p:txBody>
      </p:sp>
    </p:spTree>
    <p:extLst>
      <p:ext uri="{BB962C8B-B14F-4D97-AF65-F5344CB8AC3E}">
        <p14:creationId xmlns:p14="http://schemas.microsoft.com/office/powerpoint/2010/main" val="3623455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facilities indicated that refreshers on oral care would be beneficial, and a proposed delivery format was pre-recorded videos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This speaks to the importance that LTC staff place on oral care</a:t>
            </a:r>
          </a:p>
          <a:p>
            <a:pPr marL="171450" indent="-171450">
              <a:buFont typeface="Arial" panose="020B0604020202020204" pitchFamily="34" charset="0"/>
              <a:buChar char="•"/>
            </a:pPr>
            <a:r>
              <a:rPr lang="en-US" dirty="0"/>
              <a:t>However, these types of videos already exist within the BU program</a:t>
            </a:r>
          </a:p>
          <a:p>
            <a:pPr marL="171450" indent="-171450">
              <a:buFont typeface="Arial" panose="020B0604020202020204" pitchFamily="34" charset="0"/>
              <a:buChar char="•"/>
            </a:pPr>
            <a:r>
              <a:rPr lang="en-US" dirty="0"/>
              <a:t>Further some facilities were not aware of the care cards</a:t>
            </a:r>
          </a:p>
          <a:p>
            <a:pPr marL="171450" indent="-171450">
              <a:buFont typeface="Arial" panose="020B0604020202020204" pitchFamily="34" charset="0"/>
              <a:buChar char="•"/>
            </a:pPr>
            <a:r>
              <a:rPr lang="en-US" dirty="0"/>
              <a:t>This leads us to wonder how we may be able to better promote the program in the future.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784456-DC61-D947-90F8-901DCA111201}" type="slidenum">
              <a:rPr lang="en-US" smtClean="0"/>
              <a:t>23</a:t>
            </a:fld>
            <a:endParaRPr lang="en-US"/>
          </a:p>
        </p:txBody>
      </p:sp>
    </p:spTree>
    <p:extLst>
      <p:ext uri="{BB962C8B-B14F-4D97-AF65-F5344CB8AC3E}">
        <p14:creationId xmlns:p14="http://schemas.microsoft.com/office/powerpoint/2010/main" val="2364213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would like to speak on our conclusions and future directions,</a:t>
            </a:r>
          </a:p>
        </p:txBody>
      </p:sp>
      <p:sp>
        <p:nvSpPr>
          <p:cNvPr id="4" name="Slide Number Placeholder 3"/>
          <p:cNvSpPr>
            <a:spLocks noGrp="1"/>
          </p:cNvSpPr>
          <p:nvPr>
            <p:ph type="sldNum" sz="quarter" idx="5"/>
          </p:nvPr>
        </p:nvSpPr>
        <p:spPr/>
        <p:txBody>
          <a:bodyPr/>
          <a:lstStyle/>
          <a:p>
            <a:fld id="{EF784456-DC61-D947-90F8-901DCA111201}" type="slidenum">
              <a:rPr lang="en-US" smtClean="0"/>
              <a:t>24</a:t>
            </a:fld>
            <a:endParaRPr lang="en-US"/>
          </a:p>
        </p:txBody>
      </p:sp>
    </p:spTree>
    <p:extLst>
      <p:ext uri="{BB962C8B-B14F-4D97-AF65-F5344CB8AC3E}">
        <p14:creationId xmlns:p14="http://schemas.microsoft.com/office/powerpoint/2010/main" val="3121961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Oral care routine exist in LTC </a:t>
            </a:r>
          </a:p>
          <a:p>
            <a:r>
              <a:rPr lang="en-US" dirty="0"/>
              <a:t>Further research is needed to explore their implementation and oral health status in long term care.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Brushing Up is being used and adapted, which means that the goal of BU is being met, contrary to our hypothesis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 promotion of the program is required </a:t>
            </a:r>
          </a:p>
          <a:p>
            <a:endParaRPr lang="en-US" dirty="0"/>
          </a:p>
          <a:p>
            <a:r>
              <a:rPr lang="en-US" dirty="0"/>
              <a:t>There are barriers and facilitators to oral care implementation that are well known, documented in literature, and identified here. There are proposed solutions. </a:t>
            </a:r>
          </a:p>
          <a:p>
            <a:r>
              <a:rPr lang="en-US" dirty="0"/>
              <a:t>National reform is underway in Canada and it is clear that oral care must be included.</a:t>
            </a:r>
          </a:p>
        </p:txBody>
      </p:sp>
      <p:sp>
        <p:nvSpPr>
          <p:cNvPr id="4" name="Slide Number Placeholder 3"/>
          <p:cNvSpPr>
            <a:spLocks noGrp="1"/>
          </p:cNvSpPr>
          <p:nvPr>
            <p:ph type="sldNum" sz="quarter" idx="5"/>
          </p:nvPr>
        </p:nvSpPr>
        <p:spPr/>
        <p:txBody>
          <a:bodyPr/>
          <a:lstStyle/>
          <a:p>
            <a:fld id="{EF784456-DC61-D947-90F8-901DCA111201}" type="slidenum">
              <a:rPr lang="en-US" smtClean="0"/>
              <a:t>25</a:t>
            </a:fld>
            <a:endParaRPr lang="en-US"/>
          </a:p>
        </p:txBody>
      </p:sp>
    </p:spTree>
    <p:extLst>
      <p:ext uri="{BB962C8B-B14F-4D97-AF65-F5344CB8AC3E}">
        <p14:creationId xmlns:p14="http://schemas.microsoft.com/office/powerpoint/2010/main" val="1571068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I will speak to some limitations</a:t>
            </a:r>
          </a:p>
        </p:txBody>
      </p:sp>
      <p:sp>
        <p:nvSpPr>
          <p:cNvPr id="4" name="Slide Number Placeholder 3"/>
          <p:cNvSpPr>
            <a:spLocks noGrp="1"/>
          </p:cNvSpPr>
          <p:nvPr>
            <p:ph type="sldNum" sz="quarter" idx="5"/>
          </p:nvPr>
        </p:nvSpPr>
        <p:spPr/>
        <p:txBody>
          <a:bodyPr/>
          <a:lstStyle/>
          <a:p>
            <a:fld id="{EF784456-DC61-D947-90F8-901DCA111201}" type="slidenum">
              <a:rPr lang="en-US" smtClean="0"/>
              <a:t>26</a:t>
            </a:fld>
            <a:endParaRPr lang="en-US"/>
          </a:p>
        </p:txBody>
      </p:sp>
    </p:spTree>
    <p:extLst>
      <p:ext uri="{BB962C8B-B14F-4D97-AF65-F5344CB8AC3E}">
        <p14:creationId xmlns:p14="http://schemas.microsoft.com/office/powerpoint/2010/main" val="3735124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was not without limitation. </a:t>
            </a:r>
          </a:p>
          <a:p>
            <a:pPr marL="171450" indent="-171450">
              <a:buFont typeface="Arial" panose="020B0604020202020204" pitchFamily="34" charset="0"/>
              <a:buChar char="•"/>
            </a:pPr>
            <a:r>
              <a:rPr lang="en-US" dirty="0"/>
              <a:t>Saturation was not reached , because new ideas were continuing to emerge during the interviews, to fully explore these ideas, more facilities and participants are needed.</a:t>
            </a:r>
          </a:p>
          <a:p>
            <a:pPr marL="171450" indent="-171450">
              <a:buFont typeface="Arial" panose="020B0604020202020204" pitchFamily="34" charset="0"/>
              <a:buChar char="•"/>
            </a:pPr>
            <a:r>
              <a:rPr lang="en-US" dirty="0"/>
              <a:t>Further, more decision makers than front line workers were interviewed</a:t>
            </a:r>
          </a:p>
          <a:p>
            <a:pPr marL="628650" lvl="1" indent="-171450">
              <a:buFont typeface="Arial" panose="020B0604020202020204" pitchFamily="34" charset="0"/>
              <a:buChar char="•"/>
            </a:pPr>
            <a:r>
              <a:rPr lang="en-US" dirty="0"/>
              <a:t>Interviewing more frontline workers may help to give a better idea about how these oral care routines are being implemented. </a:t>
            </a:r>
          </a:p>
          <a:p>
            <a:endParaRPr lang="en-US" dirty="0"/>
          </a:p>
        </p:txBody>
      </p:sp>
      <p:sp>
        <p:nvSpPr>
          <p:cNvPr id="4" name="Slide Number Placeholder 3"/>
          <p:cNvSpPr>
            <a:spLocks noGrp="1"/>
          </p:cNvSpPr>
          <p:nvPr>
            <p:ph type="sldNum" sz="quarter" idx="5"/>
          </p:nvPr>
        </p:nvSpPr>
        <p:spPr/>
        <p:txBody>
          <a:bodyPr/>
          <a:lstStyle/>
          <a:p>
            <a:fld id="{EF784456-DC61-D947-90F8-901DCA111201}" type="slidenum">
              <a:rPr lang="en-US" smtClean="0"/>
              <a:t>27</a:t>
            </a:fld>
            <a:endParaRPr lang="en-US"/>
          </a:p>
        </p:txBody>
      </p:sp>
    </p:spTree>
    <p:extLst>
      <p:ext uri="{BB962C8B-B14F-4D97-AF65-F5344CB8AC3E}">
        <p14:creationId xmlns:p14="http://schemas.microsoft.com/office/powerpoint/2010/main" val="325933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784456-DC61-D947-90F8-901DCA111201}" type="slidenum">
              <a:rPr lang="en-US" smtClean="0"/>
              <a:t>28</a:t>
            </a:fld>
            <a:endParaRPr lang="en-US"/>
          </a:p>
        </p:txBody>
      </p:sp>
    </p:spTree>
    <p:extLst>
      <p:ext uri="{BB962C8B-B14F-4D97-AF65-F5344CB8AC3E}">
        <p14:creationId xmlns:p14="http://schemas.microsoft.com/office/powerpoint/2010/main" val="979706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784456-DC61-D947-90F8-901DCA111201}" type="slidenum">
              <a:rPr lang="en-US" smtClean="0"/>
              <a:t>29</a:t>
            </a:fld>
            <a:endParaRPr lang="en-US"/>
          </a:p>
        </p:txBody>
      </p:sp>
    </p:spTree>
    <p:extLst>
      <p:ext uri="{BB962C8B-B14F-4D97-AF65-F5344CB8AC3E}">
        <p14:creationId xmlns:p14="http://schemas.microsoft.com/office/powerpoint/2010/main" val="1159293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 2012 study of the oral status of older adults living in NS LTC highlighted disparities in access to care and high rates of unmet OH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Also established in 2012, the </a:t>
            </a:r>
            <a:r>
              <a:rPr lang="en-CA" sz="1200" i="1" kern="1200" dirty="0">
                <a:solidFill>
                  <a:schemeClr val="tx1"/>
                </a:solidFill>
                <a:effectLst/>
                <a:latin typeface="+mn-lt"/>
                <a:ea typeface="+mn-ea"/>
                <a:cs typeface="+mn-cs"/>
              </a:rPr>
              <a:t>Brushing up</a:t>
            </a:r>
            <a:r>
              <a:rPr lang="en-CA" sz="1200" kern="1200" dirty="0">
                <a:solidFill>
                  <a:schemeClr val="tx1"/>
                </a:solidFill>
                <a:effectLst/>
                <a:latin typeface="+mn-lt"/>
                <a:ea typeface="+mn-ea"/>
                <a:cs typeface="+mn-cs"/>
              </a:rPr>
              <a:t> program was created at Dalhousie to support LTC facilities in upholding a high standard of oral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Brushing Up is a suite of open-access educational and training resources that is appropriate for both LTC staff and family and friend caregivers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In 2016, Nova Scotia included OH in their LTC Program Requirements, with the goal to optimise residents’ oral health through effective mouth care regime. Brushing Up also aids to meet this goal. </a:t>
            </a:r>
          </a:p>
          <a:p>
            <a:endParaRPr lang="en-CA"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(Nova Scotia Health and Wellness, 2019). </a:t>
            </a:r>
          </a:p>
          <a:p>
            <a:endParaRPr lang="en-US" dirty="0"/>
          </a:p>
        </p:txBody>
      </p:sp>
      <p:sp>
        <p:nvSpPr>
          <p:cNvPr id="4" name="Slide Number Placeholder 3"/>
          <p:cNvSpPr>
            <a:spLocks noGrp="1"/>
          </p:cNvSpPr>
          <p:nvPr>
            <p:ph type="sldNum" sz="quarter" idx="5"/>
          </p:nvPr>
        </p:nvSpPr>
        <p:spPr/>
        <p:txBody>
          <a:bodyPr/>
          <a:lstStyle/>
          <a:p>
            <a:fld id="{EF784456-DC61-D947-90F8-901DCA111201}" type="slidenum">
              <a:rPr lang="en-US" smtClean="0"/>
              <a:t>3</a:t>
            </a:fld>
            <a:endParaRPr lang="en-US"/>
          </a:p>
        </p:txBody>
      </p:sp>
    </p:spTree>
    <p:extLst>
      <p:ext uri="{BB962C8B-B14F-4D97-AF65-F5344CB8AC3E}">
        <p14:creationId xmlns:p14="http://schemas.microsoft.com/office/powerpoint/2010/main" val="188279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Brushing Up has two different formats, a binder and a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There are a series of videos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And </a:t>
            </a:r>
            <a:r>
              <a:rPr lang="en-CA" dirty="0"/>
              <a:t>a number of other resources which can be seen on the side here, including oral care cards, oral health assessment and planning tools and information sheets on a variety of oral conditions</a:t>
            </a:r>
          </a:p>
        </p:txBody>
      </p:sp>
      <p:sp>
        <p:nvSpPr>
          <p:cNvPr id="4" name="Slide Number Placeholder 3"/>
          <p:cNvSpPr>
            <a:spLocks noGrp="1"/>
          </p:cNvSpPr>
          <p:nvPr>
            <p:ph type="sldNum" sz="quarter" idx="5"/>
          </p:nvPr>
        </p:nvSpPr>
        <p:spPr/>
        <p:txBody>
          <a:bodyPr/>
          <a:lstStyle/>
          <a:p>
            <a:fld id="{EF784456-DC61-D947-90F8-901DCA111201}" type="slidenum">
              <a:rPr lang="en-US" smtClean="0"/>
              <a:t>4</a:t>
            </a:fld>
            <a:endParaRPr lang="en-US"/>
          </a:p>
        </p:txBody>
      </p:sp>
    </p:spTree>
    <p:extLst>
      <p:ext uri="{BB962C8B-B14F-4D97-AF65-F5344CB8AC3E}">
        <p14:creationId xmlns:p14="http://schemas.microsoft.com/office/powerpoint/2010/main" val="3703859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objectives of the current study are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Describe current oral care practices and d</a:t>
            </a:r>
            <a:r>
              <a:rPr lang="en-US" sz="2000" dirty="0" err="1">
                <a:solidFill>
                  <a:schemeClr val="accent2"/>
                </a:solidFill>
              </a:rPr>
              <a:t>etermine</a:t>
            </a:r>
            <a:r>
              <a:rPr lang="en-US" sz="2000" dirty="0">
                <a:solidFill>
                  <a:schemeClr val="accent2"/>
                </a:solidFill>
              </a:rPr>
              <a:t> if and how Brushing Up is being implemented </a:t>
            </a:r>
            <a:r>
              <a:rPr lang="en-CA" sz="2000" kern="1200" dirty="0">
                <a:solidFill>
                  <a:schemeClr val="tx1"/>
                </a:solidFill>
                <a:effectLst/>
                <a:latin typeface="+mn-lt"/>
                <a:ea typeface="+mn-ea"/>
                <a:cs typeface="+mn-cs"/>
              </a:rPr>
              <a:t>in NS LTC facilities </a:t>
            </a:r>
            <a:endParaRPr lang="en-CA" sz="2000" dirty="0">
              <a:solidFill>
                <a:schemeClr val="accent2"/>
              </a:solidFill>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accent2"/>
                </a:solidFill>
              </a:rPr>
              <a:t>Identify any potential barriers and facilitators for the implementation of Brushing Up and oral care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dirty="0">
                <a:solidFill>
                  <a:schemeClr val="accent2"/>
                </a:solidFill>
              </a:rPr>
              <a:t>Seek potential recommendations for change</a:t>
            </a:r>
          </a:p>
          <a:p>
            <a:endParaRPr lang="en-US" dirty="0"/>
          </a:p>
          <a:p>
            <a:r>
              <a:rPr lang="en-US" dirty="0"/>
              <a:t>Our hypothesis is that Brushing Up is not being used to its full potential and that oral care is lacking in LTC</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 decade after Brushing Up was developed, little is known about current oral care practices in NS LTC facilities. </a:t>
            </a:r>
          </a:p>
          <a:p>
            <a:endParaRPr lang="en-US" dirty="0"/>
          </a:p>
        </p:txBody>
      </p:sp>
      <p:sp>
        <p:nvSpPr>
          <p:cNvPr id="4" name="Slide Number Placeholder 3"/>
          <p:cNvSpPr>
            <a:spLocks noGrp="1"/>
          </p:cNvSpPr>
          <p:nvPr>
            <p:ph type="sldNum" sz="quarter" idx="5"/>
          </p:nvPr>
        </p:nvSpPr>
        <p:spPr/>
        <p:txBody>
          <a:bodyPr/>
          <a:lstStyle/>
          <a:p>
            <a:fld id="{EF784456-DC61-D947-90F8-901DCA111201}" type="slidenum">
              <a:rPr lang="en-US" smtClean="0"/>
              <a:t>5</a:t>
            </a:fld>
            <a:endParaRPr lang="en-US"/>
          </a:p>
        </p:txBody>
      </p:sp>
    </p:spTree>
    <p:extLst>
      <p:ext uri="{BB962C8B-B14F-4D97-AF65-F5344CB8AC3E}">
        <p14:creationId xmlns:p14="http://schemas.microsoft.com/office/powerpoint/2010/main" val="3599716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would like to discuss the methodology</a:t>
            </a:r>
          </a:p>
        </p:txBody>
      </p:sp>
      <p:sp>
        <p:nvSpPr>
          <p:cNvPr id="4" name="Slide Number Placeholder 3"/>
          <p:cNvSpPr>
            <a:spLocks noGrp="1"/>
          </p:cNvSpPr>
          <p:nvPr>
            <p:ph type="sldNum" sz="quarter" idx="5"/>
          </p:nvPr>
        </p:nvSpPr>
        <p:spPr/>
        <p:txBody>
          <a:bodyPr/>
          <a:lstStyle/>
          <a:p>
            <a:fld id="{EF784456-DC61-D947-90F8-901DCA111201}" type="slidenum">
              <a:rPr lang="en-US" smtClean="0"/>
              <a:t>6</a:t>
            </a:fld>
            <a:endParaRPr lang="en-US"/>
          </a:p>
        </p:txBody>
      </p:sp>
    </p:spTree>
    <p:extLst>
      <p:ext uri="{BB962C8B-B14F-4D97-AF65-F5344CB8AC3E}">
        <p14:creationId xmlns:p14="http://schemas.microsoft.com/office/powerpoint/2010/main" val="3497027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methods included a qualitative descriptive design</a:t>
            </a:r>
          </a:p>
          <a:p>
            <a:r>
              <a:rPr lang="en-US" dirty="0"/>
              <a:t>Participants were asked to partake in a semi-structured interview  and the response data was audio-recorded and transcribed in NVivo 12</a:t>
            </a:r>
          </a:p>
          <a:p>
            <a:endParaRPr lang="en-US" dirty="0"/>
          </a:p>
        </p:txBody>
      </p:sp>
      <p:sp>
        <p:nvSpPr>
          <p:cNvPr id="4" name="Slide Number Placeholder 3"/>
          <p:cNvSpPr>
            <a:spLocks noGrp="1"/>
          </p:cNvSpPr>
          <p:nvPr>
            <p:ph type="sldNum" sz="quarter" idx="5"/>
          </p:nvPr>
        </p:nvSpPr>
        <p:spPr/>
        <p:txBody>
          <a:bodyPr/>
          <a:lstStyle/>
          <a:p>
            <a:fld id="{EF784456-DC61-D947-90F8-901DCA111201}" type="slidenum">
              <a:rPr lang="en-US" smtClean="0"/>
              <a:t>7</a:t>
            </a:fld>
            <a:endParaRPr lang="en-US"/>
          </a:p>
        </p:txBody>
      </p:sp>
    </p:spTree>
    <p:extLst>
      <p:ext uri="{BB962C8B-B14F-4D97-AF65-F5344CB8AC3E}">
        <p14:creationId xmlns:p14="http://schemas.microsoft.com/office/powerpoint/2010/main" val="4410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100" dirty="0">
                <a:solidFill>
                  <a:schemeClr val="accent2"/>
                </a:solidFill>
              </a:rPr>
              <a:t>Our target population was decision makers for oral care polices and front line staff members who assist with activities of daily living from any of the 134 LTC facilities in NS</a:t>
            </a:r>
          </a:p>
          <a:p>
            <a:r>
              <a:rPr lang="en-CA" sz="2100" dirty="0">
                <a:solidFill>
                  <a:schemeClr val="accent2"/>
                </a:solidFill>
              </a:rPr>
              <a:t>Those excluded from the study included retirement homes and independent living facilities and staff members who do not assist with ADLs </a:t>
            </a:r>
          </a:p>
          <a:p>
            <a:r>
              <a:rPr lang="en-CA" sz="2100" dirty="0">
                <a:solidFill>
                  <a:schemeClr val="accent2"/>
                </a:solidFill>
              </a:rPr>
              <a:t>The goal was to include 4 decision-makers and 4 frontline staff members, and to recruit further participants if new ideas emerged from the interviews. </a:t>
            </a:r>
          </a:p>
          <a:p>
            <a:endParaRPr lang="en-US" dirty="0"/>
          </a:p>
        </p:txBody>
      </p:sp>
      <p:sp>
        <p:nvSpPr>
          <p:cNvPr id="4" name="Slide Number Placeholder 3"/>
          <p:cNvSpPr>
            <a:spLocks noGrp="1"/>
          </p:cNvSpPr>
          <p:nvPr>
            <p:ph type="sldNum" sz="quarter" idx="5"/>
          </p:nvPr>
        </p:nvSpPr>
        <p:spPr/>
        <p:txBody>
          <a:bodyPr/>
          <a:lstStyle/>
          <a:p>
            <a:fld id="{EF784456-DC61-D947-90F8-901DCA111201}" type="slidenum">
              <a:rPr lang="en-US" smtClean="0"/>
              <a:t>8</a:t>
            </a:fld>
            <a:endParaRPr lang="en-US"/>
          </a:p>
        </p:txBody>
      </p:sp>
    </p:spTree>
    <p:extLst>
      <p:ext uri="{BB962C8B-B14F-4D97-AF65-F5344CB8AC3E}">
        <p14:creationId xmlns:p14="http://schemas.microsoft.com/office/powerpoint/2010/main" val="187914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accent2"/>
                </a:solidFill>
              </a:rPr>
              <a:t>We started by selecting and contacting 5 facilities targeted based on factors including size, location and type of funding. </a:t>
            </a:r>
            <a:r>
              <a:rPr lang="en-US" sz="1200" dirty="0">
                <a:solidFill>
                  <a:schemeClr val="accent2"/>
                </a:solidFill>
              </a:rPr>
              <a:t>T</a:t>
            </a:r>
            <a:r>
              <a:rPr lang="en-US" dirty="0"/>
              <a:t>hey were introduced to the project and the participant criteria and asked to identify potential participants, who were then contacted and invited for interviews. </a:t>
            </a:r>
          </a:p>
          <a:p>
            <a:endParaRPr lang="en-US" dirty="0"/>
          </a:p>
          <a:p>
            <a:endParaRPr lang="en-US" dirty="0"/>
          </a:p>
        </p:txBody>
      </p:sp>
      <p:sp>
        <p:nvSpPr>
          <p:cNvPr id="4" name="Slide Number Placeholder 3"/>
          <p:cNvSpPr>
            <a:spLocks noGrp="1"/>
          </p:cNvSpPr>
          <p:nvPr>
            <p:ph type="sldNum" sz="quarter" idx="5"/>
          </p:nvPr>
        </p:nvSpPr>
        <p:spPr/>
        <p:txBody>
          <a:bodyPr/>
          <a:lstStyle/>
          <a:p>
            <a:fld id="{EF784456-DC61-D947-90F8-901DCA111201}" type="slidenum">
              <a:rPr lang="en-US" smtClean="0"/>
              <a:t>9</a:t>
            </a:fld>
            <a:endParaRPr lang="en-US"/>
          </a:p>
        </p:txBody>
      </p:sp>
    </p:spTree>
    <p:extLst>
      <p:ext uri="{BB962C8B-B14F-4D97-AF65-F5344CB8AC3E}">
        <p14:creationId xmlns:p14="http://schemas.microsoft.com/office/powerpoint/2010/main" val="2838530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7B68108-C794-FD45-9921-29FFD91A1432}" type="datetimeFigureOut">
              <a:rPr lang="en-US" smtClean="0"/>
              <a:t>3/10/22</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2652247-5123-4543-9AEA-D80DE1E568D0}"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560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B68108-C794-FD45-9921-29FFD91A1432}" type="datetimeFigureOut">
              <a:rPr lang="en-US" smtClean="0"/>
              <a:t>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52247-5123-4543-9AEA-D80DE1E568D0}" type="slidenum">
              <a:rPr lang="en-US" smtClean="0"/>
              <a:t>‹#›</a:t>
            </a:fld>
            <a:endParaRPr lang="en-US"/>
          </a:p>
        </p:txBody>
      </p:sp>
    </p:spTree>
    <p:extLst>
      <p:ext uri="{BB962C8B-B14F-4D97-AF65-F5344CB8AC3E}">
        <p14:creationId xmlns:p14="http://schemas.microsoft.com/office/powerpoint/2010/main" val="400656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B68108-C794-FD45-9921-29FFD91A1432}" type="datetimeFigureOut">
              <a:rPr lang="en-US" smtClean="0"/>
              <a:t>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52247-5123-4543-9AEA-D80DE1E568D0}" type="slidenum">
              <a:rPr lang="en-US" smtClean="0"/>
              <a:t>‹#›</a:t>
            </a:fld>
            <a:endParaRPr lang="en-US"/>
          </a:p>
        </p:txBody>
      </p:sp>
    </p:spTree>
    <p:extLst>
      <p:ext uri="{BB962C8B-B14F-4D97-AF65-F5344CB8AC3E}">
        <p14:creationId xmlns:p14="http://schemas.microsoft.com/office/powerpoint/2010/main" val="366082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B68108-C794-FD45-9921-29FFD91A1432}" type="datetimeFigureOut">
              <a:rPr lang="en-US" smtClean="0"/>
              <a:t>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52247-5123-4543-9AEA-D80DE1E568D0}" type="slidenum">
              <a:rPr lang="en-US" smtClean="0"/>
              <a:t>‹#›</a:t>
            </a:fld>
            <a:endParaRPr lang="en-US"/>
          </a:p>
        </p:txBody>
      </p:sp>
    </p:spTree>
    <p:extLst>
      <p:ext uri="{BB962C8B-B14F-4D97-AF65-F5344CB8AC3E}">
        <p14:creationId xmlns:p14="http://schemas.microsoft.com/office/powerpoint/2010/main" val="12481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7B68108-C794-FD45-9921-29FFD91A1432}" type="datetimeFigureOut">
              <a:rPr lang="en-US" smtClean="0"/>
              <a:t>3/10/22</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2652247-5123-4543-9AEA-D80DE1E568D0}"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650969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B68108-C794-FD45-9921-29FFD91A1432}" type="datetimeFigureOut">
              <a:rPr lang="en-US" smtClean="0"/>
              <a:t>3/10/22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52247-5123-4543-9AEA-D80DE1E568D0}" type="slidenum">
              <a:rPr lang="en-US" smtClean="0"/>
              <a:t>‹#›</a:t>
            </a:fld>
            <a:endParaRPr lang="en-US"/>
          </a:p>
        </p:txBody>
      </p:sp>
    </p:spTree>
    <p:extLst>
      <p:ext uri="{BB962C8B-B14F-4D97-AF65-F5344CB8AC3E}">
        <p14:creationId xmlns:p14="http://schemas.microsoft.com/office/powerpoint/2010/main" val="94130469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B68108-C794-FD45-9921-29FFD91A1432}" type="datetimeFigureOut">
              <a:rPr lang="en-US" smtClean="0"/>
              <a:t>3/10/22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52247-5123-4543-9AEA-D80DE1E568D0}" type="slidenum">
              <a:rPr lang="en-US" smtClean="0"/>
              <a:t>‹#›</a:t>
            </a:fld>
            <a:endParaRPr lang="en-US"/>
          </a:p>
        </p:txBody>
      </p:sp>
    </p:spTree>
    <p:extLst>
      <p:ext uri="{BB962C8B-B14F-4D97-AF65-F5344CB8AC3E}">
        <p14:creationId xmlns:p14="http://schemas.microsoft.com/office/powerpoint/2010/main" val="381737176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B68108-C794-FD45-9921-29FFD91A1432}" type="datetimeFigureOut">
              <a:rPr lang="en-US" smtClean="0"/>
              <a:t>3/10/22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52247-5123-4543-9AEA-D80DE1E568D0}" type="slidenum">
              <a:rPr lang="en-US" smtClean="0"/>
              <a:t>‹#›</a:t>
            </a:fld>
            <a:endParaRPr lang="en-US"/>
          </a:p>
        </p:txBody>
      </p:sp>
    </p:spTree>
    <p:extLst>
      <p:ext uri="{BB962C8B-B14F-4D97-AF65-F5344CB8AC3E}">
        <p14:creationId xmlns:p14="http://schemas.microsoft.com/office/powerpoint/2010/main" val="140548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68108-C794-FD45-9921-29FFD91A1432}" type="datetimeFigureOut">
              <a:rPr lang="en-US" smtClean="0"/>
              <a:t>3/10/22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652247-5123-4543-9AEA-D80DE1E568D0}" type="slidenum">
              <a:rPr lang="en-US" smtClean="0"/>
              <a:t>‹#›</a:t>
            </a:fld>
            <a:endParaRPr lang="en-US"/>
          </a:p>
        </p:txBody>
      </p:sp>
    </p:spTree>
    <p:extLst>
      <p:ext uri="{BB962C8B-B14F-4D97-AF65-F5344CB8AC3E}">
        <p14:creationId xmlns:p14="http://schemas.microsoft.com/office/powerpoint/2010/main" val="82595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57B68108-C794-FD45-9921-29FFD91A1432}" type="datetimeFigureOut">
              <a:rPr lang="en-US" smtClean="0"/>
              <a:t>3/10/22</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A2652247-5123-4543-9AEA-D80DE1E568D0}"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3267632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57B68108-C794-FD45-9921-29FFD91A1432}" type="datetimeFigureOut">
              <a:rPr lang="en-US" smtClean="0"/>
              <a:t>3/10/22</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A2652247-5123-4543-9AEA-D80DE1E568D0}" type="slidenum">
              <a:rPr lang="en-US" smtClean="0"/>
              <a:t>‹#›</a:t>
            </a:fld>
            <a:endParaRPr lang="en-US"/>
          </a:p>
        </p:txBody>
      </p:sp>
    </p:spTree>
    <p:extLst>
      <p:ext uri="{BB962C8B-B14F-4D97-AF65-F5344CB8AC3E}">
        <p14:creationId xmlns:p14="http://schemas.microsoft.com/office/powerpoint/2010/main" val="763667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5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7B68108-C794-FD45-9921-29FFD91A1432}" type="datetimeFigureOut">
              <a:rPr lang="en-US" smtClean="0"/>
              <a:t>3/10/22</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2652247-5123-4543-9AEA-D80DE1E568D0}"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97785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2.xml"/><Relationship Id="rId7" Type="http://schemas.openxmlformats.org/officeDocument/2006/relationships/diagramQuickStyle" Target="../diagrams/quickStyle6.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diagramLayout" Target="../diagrams/layout6.xml"/><Relationship Id="rId11" Type="http://schemas.openxmlformats.org/officeDocument/2006/relationships/image" Target="../media/image1.png"/><Relationship Id="rId5" Type="http://schemas.openxmlformats.org/officeDocument/2006/relationships/diagramData" Target="../diagrams/data6.xml"/><Relationship Id="rId10" Type="http://schemas.openxmlformats.org/officeDocument/2006/relationships/image" Target="../media/image20.jpeg"/><Relationship Id="rId4" Type="http://schemas.openxmlformats.org/officeDocument/2006/relationships/notesSlide" Target="../notesSlides/notesSlide10.xml"/><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2.xml"/><Relationship Id="rId7" Type="http://schemas.openxmlformats.org/officeDocument/2006/relationships/diagramQuickStyle" Target="../diagrams/quickStyle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1.png"/><Relationship Id="rId4" Type="http://schemas.openxmlformats.org/officeDocument/2006/relationships/notesSlide" Target="../notesSlides/notesSlide11.xml"/><Relationship Id="rId9" Type="http://schemas.microsoft.com/office/2007/relationships/diagramDrawing" Target="../diagrams/drawing7.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chart" Target="../charts/chart3.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Layout" Target="../slideLayouts/slideLayout2.xml"/><Relationship Id="rId7" Type="http://schemas.openxmlformats.org/officeDocument/2006/relationships/diagramQuickStyle" Target="../diagrams/quickStyle8.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1.png"/><Relationship Id="rId4" Type="http://schemas.openxmlformats.org/officeDocument/2006/relationships/notesSlide" Target="../notesSlides/notesSlide13.xml"/><Relationship Id="rId9" Type="http://schemas.microsoft.com/office/2007/relationships/diagramDrawing" Target="../diagrams/drawing8.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slideLayout" Target="../slideLayouts/slideLayout2.xml"/><Relationship Id="rId7" Type="http://schemas.openxmlformats.org/officeDocument/2006/relationships/diagramQuickStyle" Target="../diagrams/quickStyle9.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1.png"/><Relationship Id="rId4" Type="http://schemas.openxmlformats.org/officeDocument/2006/relationships/notesSlide" Target="../notesSlides/notesSlide14.xml"/><Relationship Id="rId9" Type="http://schemas.microsoft.com/office/2007/relationships/diagramDrawing" Target="../diagrams/drawing9.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slideLayout" Target="../slideLayouts/slideLayout2.xml"/><Relationship Id="rId7" Type="http://schemas.openxmlformats.org/officeDocument/2006/relationships/diagramQuickStyle" Target="../diagrams/quickStyle10.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1.png"/><Relationship Id="rId4" Type="http://schemas.openxmlformats.org/officeDocument/2006/relationships/notesSlide" Target="../notesSlides/notesSlide15.xml"/><Relationship Id="rId9" Type="http://schemas.microsoft.com/office/2007/relationships/diagramDrawing" Target="../diagrams/drawing10.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slideLayout" Target="../slideLayouts/slideLayout2.xml"/><Relationship Id="rId7" Type="http://schemas.openxmlformats.org/officeDocument/2006/relationships/diagramQuickStyle" Target="../diagrams/quickStyle11.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diagramLayout" Target="../diagrams/layout11.xml"/><Relationship Id="rId5" Type="http://schemas.openxmlformats.org/officeDocument/2006/relationships/diagramData" Target="../diagrams/data11.xml"/><Relationship Id="rId10" Type="http://schemas.openxmlformats.org/officeDocument/2006/relationships/image" Target="../media/image1.png"/><Relationship Id="rId4" Type="http://schemas.openxmlformats.org/officeDocument/2006/relationships/notesSlide" Target="../notesSlides/notesSlide16.xml"/><Relationship Id="rId9" Type="http://schemas.microsoft.com/office/2007/relationships/diagramDrawing" Target="../diagrams/drawing11.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slideLayout" Target="../slideLayouts/slideLayout2.xml"/><Relationship Id="rId7" Type="http://schemas.openxmlformats.org/officeDocument/2006/relationships/diagramQuickStyle" Target="../diagrams/quickStyle12.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diagramLayout" Target="../diagrams/layout12.xml"/><Relationship Id="rId5" Type="http://schemas.openxmlformats.org/officeDocument/2006/relationships/diagramData" Target="../diagrams/data12.xml"/><Relationship Id="rId10" Type="http://schemas.openxmlformats.org/officeDocument/2006/relationships/image" Target="../media/image1.png"/><Relationship Id="rId4" Type="http://schemas.openxmlformats.org/officeDocument/2006/relationships/notesSlide" Target="../notesSlides/notesSlide17.xml"/><Relationship Id="rId9" Type="http://schemas.microsoft.com/office/2007/relationships/diagramDrawing" Target="../diagrams/drawing1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slideLayout" Target="../slideLayouts/slideLayout2.xml"/><Relationship Id="rId7" Type="http://schemas.openxmlformats.org/officeDocument/2006/relationships/diagramQuickStyle" Target="../diagrams/quickStyle13.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diagramLayout" Target="../diagrams/layout13.xml"/><Relationship Id="rId5" Type="http://schemas.openxmlformats.org/officeDocument/2006/relationships/diagramData" Target="../diagrams/data13.xml"/><Relationship Id="rId10" Type="http://schemas.openxmlformats.org/officeDocument/2006/relationships/image" Target="../media/image1.png"/><Relationship Id="rId4" Type="http://schemas.openxmlformats.org/officeDocument/2006/relationships/notesSlide" Target="../notesSlides/notesSlide18.xml"/><Relationship Id="rId9" Type="http://schemas.microsoft.com/office/2007/relationships/diagramDrawing" Target="../diagrams/drawing13.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slideLayout" Target="../slideLayouts/slideLayout2.xml"/><Relationship Id="rId7" Type="http://schemas.openxmlformats.org/officeDocument/2006/relationships/diagramQuickStyle" Target="../diagrams/quickStyle14.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diagramLayout" Target="../diagrams/layout14.xml"/><Relationship Id="rId5" Type="http://schemas.openxmlformats.org/officeDocument/2006/relationships/diagramData" Target="../diagrams/data14.xml"/><Relationship Id="rId10" Type="http://schemas.openxmlformats.org/officeDocument/2006/relationships/image" Target="../media/image1.png"/><Relationship Id="rId4" Type="http://schemas.openxmlformats.org/officeDocument/2006/relationships/notesSlide" Target="../notesSlides/notesSlide19.xml"/><Relationship Id="rId9" Type="http://schemas.microsoft.com/office/2007/relationships/diagramDrawing" Target="../diagrams/drawing14.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1.png"/><Relationship Id="rId5" Type="http://schemas.openxmlformats.org/officeDocument/2006/relationships/image" Target="../media/image21.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5" Type="http://schemas.openxmlformats.org/officeDocument/2006/relationships/image" Target="../media/image1.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1.png"/><Relationship Id="rId5" Type="http://schemas.openxmlformats.org/officeDocument/2006/relationships/image" Target="../media/image24.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slideLayout" Target="../slideLayouts/slideLayout2.xml"/><Relationship Id="rId7" Type="http://schemas.openxmlformats.org/officeDocument/2006/relationships/diagramQuickStyle" Target="../diagrams/quickStyle15.xml"/><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diagramLayout" Target="../diagrams/layout15.xml"/><Relationship Id="rId5" Type="http://schemas.openxmlformats.org/officeDocument/2006/relationships/diagramData" Target="../diagrams/data15.xml"/><Relationship Id="rId10" Type="http://schemas.openxmlformats.org/officeDocument/2006/relationships/image" Target="../media/image1.png"/><Relationship Id="rId4" Type="http://schemas.openxmlformats.org/officeDocument/2006/relationships/notesSlide" Target="../notesSlides/notesSlide24.xml"/><Relationship Id="rId9" Type="http://schemas.microsoft.com/office/2007/relationships/diagramDrawing" Target="../diagrams/drawing1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image" Target="../media/image1.png"/><Relationship Id="rId5" Type="http://schemas.openxmlformats.org/officeDocument/2006/relationships/image" Target="../media/image25.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slideLayout" Target="../slideLayouts/slideLayout2.xml"/><Relationship Id="rId7" Type="http://schemas.openxmlformats.org/officeDocument/2006/relationships/diagramQuickStyle" Target="../diagrams/quickStyle16.xml"/><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diagramLayout" Target="../diagrams/layout16.xml"/><Relationship Id="rId5" Type="http://schemas.openxmlformats.org/officeDocument/2006/relationships/diagramData" Target="../diagrams/data16.xml"/><Relationship Id="rId10" Type="http://schemas.openxmlformats.org/officeDocument/2006/relationships/image" Target="../media/image1.png"/><Relationship Id="rId4" Type="http://schemas.openxmlformats.org/officeDocument/2006/relationships/notesSlide" Target="../notesSlides/notesSlide26.xml"/><Relationship Id="rId9" Type="http://schemas.microsoft.com/office/2007/relationships/diagramDrawing" Target="../diagrams/drawing1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image" Target="../media/image1.png"/><Relationship Id="rId5" Type="http://schemas.openxmlformats.org/officeDocument/2006/relationships/image" Target="../media/image26.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m4a"/><Relationship Id="rId1" Type="http://schemas.microsoft.com/office/2007/relationships/media" Target="../media/media28.m4a"/><Relationship Id="rId6" Type="http://schemas.openxmlformats.org/officeDocument/2006/relationships/image" Target="../media/image1.png"/><Relationship Id="rId5" Type="http://schemas.openxmlformats.org/officeDocument/2006/relationships/image" Target="../media/image27.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9.m4a"/><Relationship Id="rId1" Type="http://schemas.microsoft.com/office/2007/relationships/media" Target="../media/media29.m4a"/><Relationship Id="rId5" Type="http://schemas.openxmlformats.org/officeDocument/2006/relationships/image" Target="../media/image1.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diagramQuickStyle" Target="../diagrams/quickStyle2.xml"/><Relationship Id="rId12" Type="http://schemas.openxmlformats.org/officeDocument/2006/relationships/image" Target="../media/image6.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2.xml"/><Relationship Id="rId11" Type="http://schemas.openxmlformats.org/officeDocument/2006/relationships/image" Target="../media/image5.png"/><Relationship Id="rId5" Type="http://schemas.openxmlformats.org/officeDocument/2006/relationships/diagramData" Target="../diagrams/data2.xml"/><Relationship Id="rId10" Type="http://schemas.openxmlformats.org/officeDocument/2006/relationships/image" Target="../media/image4.png"/><Relationship Id="rId4" Type="http://schemas.openxmlformats.org/officeDocument/2006/relationships/notesSlide" Target="../notesSlides/notesSlide4.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png"/><Relationship Id="rId4" Type="http://schemas.openxmlformats.org/officeDocument/2006/relationships/notesSlide" Target="../notesSlides/notesSlide6.xm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17.svg"/><Relationship Id="rId3" Type="http://schemas.openxmlformats.org/officeDocument/2006/relationships/slideLayout" Target="../slideLayouts/slideLayout2.xml"/><Relationship Id="rId7" Type="http://schemas.openxmlformats.org/officeDocument/2006/relationships/diagramQuickStyle" Target="../diagrams/quickStyle4.xml"/><Relationship Id="rId12" Type="http://schemas.openxmlformats.org/officeDocument/2006/relationships/image" Target="../media/image16.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Layout" Target="../diagrams/layout4.xml"/><Relationship Id="rId11" Type="http://schemas.openxmlformats.org/officeDocument/2006/relationships/image" Target="../media/image15.svg"/><Relationship Id="rId5" Type="http://schemas.openxmlformats.org/officeDocument/2006/relationships/diagramData" Target="../diagrams/data4.xml"/><Relationship Id="rId10" Type="http://schemas.openxmlformats.org/officeDocument/2006/relationships/image" Target="../media/image14.png"/><Relationship Id="rId4" Type="http://schemas.openxmlformats.org/officeDocument/2006/relationships/notesSlide" Target="../notesSlides/notesSlide7.xml"/><Relationship Id="rId9" Type="http://schemas.microsoft.com/office/2007/relationships/diagramDrawing" Target="../diagrams/drawing4.xml"/><Relationship Id="rId1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png"/><Relationship Id="rId4" Type="http://schemas.openxmlformats.org/officeDocument/2006/relationships/notesSlide" Target="../notesSlides/notesSlide9.xml"/><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8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3FCA-7937-A44B-A993-A6DA8767B854}"/>
              </a:ext>
            </a:extLst>
          </p:cNvPr>
          <p:cNvSpPr>
            <a:spLocks noGrp="1"/>
          </p:cNvSpPr>
          <p:nvPr>
            <p:ph type="ctrTitle"/>
          </p:nvPr>
        </p:nvSpPr>
        <p:spPr/>
        <p:txBody>
          <a:bodyPr/>
          <a:lstStyle/>
          <a:p>
            <a:r>
              <a:rPr lang="en-CA" sz="8000"/>
              <a:t>Brushing Up on Mouth Care</a:t>
            </a:r>
            <a:endParaRPr lang="en-CA" sz="8000" dirty="0"/>
          </a:p>
        </p:txBody>
      </p:sp>
      <p:sp>
        <p:nvSpPr>
          <p:cNvPr id="3" name="Subtitle 2">
            <a:extLst>
              <a:ext uri="{FF2B5EF4-FFF2-40B4-BE49-F238E27FC236}">
                <a16:creationId xmlns:a16="http://schemas.microsoft.com/office/drawing/2014/main" id="{4B796DB8-91AF-5F4E-9B25-AC6DEB12912A}"/>
              </a:ext>
            </a:extLst>
          </p:cNvPr>
          <p:cNvSpPr>
            <a:spLocks noGrp="1"/>
          </p:cNvSpPr>
          <p:nvPr>
            <p:ph type="subTitle" idx="1"/>
          </p:nvPr>
        </p:nvSpPr>
        <p:spPr>
          <a:xfrm>
            <a:off x="2215045" y="4413868"/>
            <a:ext cx="8045373" cy="742279"/>
          </a:xfrm>
        </p:spPr>
        <p:txBody>
          <a:bodyPr/>
          <a:lstStyle/>
          <a:p>
            <a:r>
              <a:rPr lang="en-CA" dirty="0"/>
              <a:t>Program Evaluation in Long-Term Care Facilities in Nova Scotia</a:t>
            </a:r>
            <a:endParaRPr lang="en-US" dirty="0"/>
          </a:p>
        </p:txBody>
      </p:sp>
      <p:sp>
        <p:nvSpPr>
          <p:cNvPr id="4" name="TextBox 3">
            <a:extLst>
              <a:ext uri="{FF2B5EF4-FFF2-40B4-BE49-F238E27FC236}">
                <a16:creationId xmlns:a16="http://schemas.microsoft.com/office/drawing/2014/main" id="{92153087-EB2B-AD40-9FD7-6A7131657A33}"/>
              </a:ext>
            </a:extLst>
          </p:cNvPr>
          <p:cNvSpPr txBox="1"/>
          <p:nvPr/>
        </p:nvSpPr>
        <p:spPr>
          <a:xfrm>
            <a:off x="7005235" y="6116071"/>
            <a:ext cx="5052446" cy="646331"/>
          </a:xfrm>
          <a:prstGeom prst="rect">
            <a:avLst/>
          </a:prstGeom>
          <a:noFill/>
        </p:spPr>
        <p:txBody>
          <a:bodyPr wrap="square" rtlCol="0">
            <a:spAutoFit/>
          </a:bodyPr>
          <a:lstStyle/>
          <a:p>
            <a:pPr algn="ctr"/>
            <a:r>
              <a:rPr lang="en-US" i="1" dirty="0"/>
              <a:t>Presentation by Alexa Nicholson </a:t>
            </a:r>
          </a:p>
          <a:p>
            <a:pPr algn="ctr"/>
            <a:r>
              <a:rPr lang="en-US" dirty="0"/>
              <a:t>Supervised by </a:t>
            </a:r>
            <a:r>
              <a:rPr lang="en-US" i="1" dirty="0"/>
              <a:t>Shauna Hachey &amp; Dr. Rebecca Affoo</a:t>
            </a:r>
          </a:p>
        </p:txBody>
      </p:sp>
      <p:pic>
        <p:nvPicPr>
          <p:cNvPr id="6" name="Audio Recording Mar 9, 2022 at 11:09:47 PM" descr="Audio Recording Mar 9, 2022 at 11:09:47 PM">
            <a:hlinkClick r:id="" action="ppaction://media"/>
            <a:extLst>
              <a:ext uri="{FF2B5EF4-FFF2-40B4-BE49-F238E27FC236}">
                <a16:creationId xmlns:a16="http://schemas.microsoft.com/office/drawing/2014/main" id="{0BF8C9E3-E106-8E42-8A59-0B8500D92D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81359" y="285588"/>
            <a:ext cx="812800" cy="812800"/>
          </a:xfrm>
          <a:prstGeom prst="rect">
            <a:avLst/>
          </a:prstGeom>
        </p:spPr>
      </p:pic>
    </p:spTree>
    <p:extLst>
      <p:ext uri="{BB962C8B-B14F-4D97-AF65-F5344CB8AC3E}">
        <p14:creationId xmlns:p14="http://schemas.microsoft.com/office/powerpoint/2010/main" val="86455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E6BA2-1654-0E4D-99A5-2AE9121C987D}"/>
              </a:ext>
            </a:extLst>
          </p:cNvPr>
          <p:cNvSpPr>
            <a:spLocks noGrp="1"/>
          </p:cNvSpPr>
          <p:nvPr>
            <p:ph type="title"/>
          </p:nvPr>
        </p:nvSpPr>
        <p:spPr>
          <a:xfrm>
            <a:off x="761996" y="382385"/>
            <a:ext cx="10668004" cy="1113295"/>
          </a:xfrm>
        </p:spPr>
        <p:txBody>
          <a:bodyPr anchor="b">
            <a:normAutofit/>
          </a:bodyPr>
          <a:lstStyle/>
          <a:p>
            <a:pPr algn="ctr"/>
            <a:r>
              <a:rPr lang="en-US" dirty="0"/>
              <a:t>Data analysis</a:t>
            </a:r>
          </a:p>
        </p:txBody>
      </p:sp>
      <p:graphicFrame>
        <p:nvGraphicFramePr>
          <p:cNvPr id="12" name="Content Placeholder 2">
            <a:extLst>
              <a:ext uri="{FF2B5EF4-FFF2-40B4-BE49-F238E27FC236}">
                <a16:creationId xmlns:a16="http://schemas.microsoft.com/office/drawing/2014/main" id="{509BF305-341B-4218-B654-688ABCC3C56A}"/>
              </a:ext>
            </a:extLst>
          </p:cNvPr>
          <p:cNvGraphicFramePr>
            <a:graphicFrameLocks noGrp="1"/>
          </p:cNvGraphicFramePr>
          <p:nvPr>
            <p:ph idx="1"/>
            <p:extLst>
              <p:ext uri="{D42A27DB-BD31-4B8C-83A1-F6EECF244321}">
                <p14:modId xmlns:p14="http://schemas.microsoft.com/office/powerpoint/2010/main" val="3616929112"/>
              </p:ext>
            </p:extLst>
          </p:nvPr>
        </p:nvGraphicFramePr>
        <p:xfrm>
          <a:off x="451753" y="1724419"/>
          <a:ext cx="7572574" cy="39141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Close-up Photo of Survey Spreadsheet ">
            <a:extLst>
              <a:ext uri="{FF2B5EF4-FFF2-40B4-BE49-F238E27FC236}">
                <a16:creationId xmlns:a16="http://schemas.microsoft.com/office/drawing/2014/main" id="{D3BE172D-6D15-FF43-AB4C-056EEFBE4E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6257" y="2468791"/>
            <a:ext cx="3663812" cy="2425444"/>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Mar 9, 2022 at 11:17:57 PM" descr="Audio Recording Mar 9, 2022 at 11:17:57 PM">
            <a:hlinkClick r:id="" action="ppaction://media"/>
            <a:extLst>
              <a:ext uri="{FF2B5EF4-FFF2-40B4-BE49-F238E27FC236}">
                <a16:creationId xmlns:a16="http://schemas.microsoft.com/office/drawing/2014/main" id="{4C4875D2-5FA9-FF41-A7A4-4498AC6B838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938869" y="276481"/>
            <a:ext cx="812800" cy="812800"/>
          </a:xfrm>
          <a:prstGeom prst="rect">
            <a:avLst/>
          </a:prstGeom>
        </p:spPr>
      </p:pic>
    </p:spTree>
    <p:extLst>
      <p:ext uri="{BB962C8B-B14F-4D97-AF65-F5344CB8AC3E}">
        <p14:creationId xmlns:p14="http://schemas.microsoft.com/office/powerpoint/2010/main" val="134505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8A32-3946-E540-B68C-3E1411741FBF}"/>
              </a:ext>
            </a:extLst>
          </p:cNvPr>
          <p:cNvSpPr>
            <a:spLocks noGrp="1"/>
          </p:cNvSpPr>
          <p:nvPr>
            <p:ph type="title"/>
          </p:nvPr>
        </p:nvSpPr>
        <p:spPr/>
        <p:txBody>
          <a:bodyPr/>
          <a:lstStyle/>
          <a:p>
            <a:pPr algn="ctr"/>
            <a:r>
              <a:rPr lang="en-US" dirty="0"/>
              <a:t>Outline </a:t>
            </a:r>
          </a:p>
        </p:txBody>
      </p:sp>
      <p:graphicFrame>
        <p:nvGraphicFramePr>
          <p:cNvPr id="8" name="Content Placeholder 10">
            <a:extLst>
              <a:ext uri="{FF2B5EF4-FFF2-40B4-BE49-F238E27FC236}">
                <a16:creationId xmlns:a16="http://schemas.microsoft.com/office/drawing/2014/main" id="{6C5E3560-7C16-E546-8968-4B3B41CD6C40}"/>
              </a:ext>
            </a:extLst>
          </p:cNvPr>
          <p:cNvGraphicFramePr>
            <a:graphicFrameLocks/>
          </p:cNvGraphicFramePr>
          <p:nvPr>
            <p:extLst>
              <p:ext uri="{D42A27DB-BD31-4B8C-83A1-F6EECF244321}">
                <p14:modId xmlns:p14="http://schemas.microsoft.com/office/powerpoint/2010/main" val="1027333064"/>
              </p:ext>
            </p:extLst>
          </p:nvPr>
        </p:nvGraphicFramePr>
        <p:xfrm>
          <a:off x="1251678" y="1874517"/>
          <a:ext cx="10179050" cy="3594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val 8">
            <a:extLst>
              <a:ext uri="{FF2B5EF4-FFF2-40B4-BE49-F238E27FC236}">
                <a16:creationId xmlns:a16="http://schemas.microsoft.com/office/drawing/2014/main" id="{83C0B920-2A56-1B4A-A1FE-E05DD9A87D95}"/>
              </a:ext>
            </a:extLst>
          </p:cNvPr>
          <p:cNvSpPr/>
          <p:nvPr/>
        </p:nvSpPr>
        <p:spPr>
          <a:xfrm>
            <a:off x="1296648" y="4856416"/>
            <a:ext cx="472983" cy="472983"/>
          </a:xfrm>
          <a:prstGeom prst="ellipse">
            <a:avLst/>
          </a:prstGeom>
          <a:solidFill>
            <a:schemeClr val="accent2"/>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val 9">
            <a:extLst>
              <a:ext uri="{FF2B5EF4-FFF2-40B4-BE49-F238E27FC236}">
                <a16:creationId xmlns:a16="http://schemas.microsoft.com/office/drawing/2014/main" id="{50D24284-BE3C-554B-B883-CBDF6A316700}"/>
              </a:ext>
            </a:extLst>
          </p:cNvPr>
          <p:cNvSpPr/>
          <p:nvPr/>
        </p:nvSpPr>
        <p:spPr>
          <a:xfrm>
            <a:off x="1760058" y="3150696"/>
            <a:ext cx="467986" cy="472983"/>
          </a:xfrm>
          <a:prstGeom prst="ellipse">
            <a:avLst/>
          </a:prstGeom>
          <a:solidFill>
            <a:schemeClr val="accent2">
              <a:lumMod val="20000"/>
              <a:lumOff val="80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3" name="Audio Recording Mar 9, 2022 at 11:18:15 PM" descr="Audio Recording Mar 9, 2022 at 11:18:15 PM">
            <a:hlinkClick r:id="" action="ppaction://media"/>
            <a:extLst>
              <a:ext uri="{FF2B5EF4-FFF2-40B4-BE49-F238E27FC236}">
                <a16:creationId xmlns:a16="http://schemas.microsoft.com/office/drawing/2014/main" id="{BAE347F5-4736-554C-BE2D-ADC8DBAB69D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533922" y="382385"/>
            <a:ext cx="812800" cy="812800"/>
          </a:xfrm>
          <a:prstGeom prst="rect">
            <a:avLst/>
          </a:prstGeom>
        </p:spPr>
      </p:pic>
    </p:spTree>
    <p:extLst>
      <p:ext uri="{BB962C8B-B14F-4D97-AF65-F5344CB8AC3E}">
        <p14:creationId xmlns:p14="http://schemas.microsoft.com/office/powerpoint/2010/main" val="12740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2A97F1-D10B-C347-8DDE-7BA4E93BC2D7}"/>
              </a:ext>
            </a:extLst>
          </p:cNvPr>
          <p:cNvSpPr>
            <a:spLocks noGrp="1"/>
          </p:cNvSpPr>
          <p:nvPr>
            <p:ph type="title"/>
          </p:nvPr>
        </p:nvSpPr>
        <p:spPr>
          <a:xfrm>
            <a:off x="761996" y="382385"/>
            <a:ext cx="10668004" cy="1113295"/>
          </a:xfrm>
        </p:spPr>
        <p:txBody>
          <a:bodyPr anchor="b">
            <a:normAutofit/>
          </a:bodyPr>
          <a:lstStyle/>
          <a:p>
            <a:pPr algn="ctr"/>
            <a:r>
              <a:rPr lang="en-US" dirty="0"/>
              <a:t>demographics</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hart 4">
            <a:extLst>
              <a:ext uri="{FF2B5EF4-FFF2-40B4-BE49-F238E27FC236}">
                <a16:creationId xmlns:a16="http://schemas.microsoft.com/office/drawing/2014/main" id="{080BB2F4-4D95-5948-9AF4-959C4627CD60}"/>
              </a:ext>
            </a:extLst>
          </p:cNvPr>
          <p:cNvGraphicFramePr/>
          <p:nvPr>
            <p:extLst>
              <p:ext uri="{D42A27DB-BD31-4B8C-83A1-F6EECF244321}">
                <p14:modId xmlns:p14="http://schemas.microsoft.com/office/powerpoint/2010/main" val="2360060185"/>
              </p:ext>
            </p:extLst>
          </p:nvPr>
        </p:nvGraphicFramePr>
        <p:xfrm>
          <a:off x="-380999" y="1382002"/>
          <a:ext cx="4730750" cy="32427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6D818916-D0D3-E94C-8FFB-5279D34F6EC5}"/>
              </a:ext>
            </a:extLst>
          </p:cNvPr>
          <p:cNvGraphicFramePr/>
          <p:nvPr>
            <p:extLst>
              <p:ext uri="{D42A27DB-BD31-4B8C-83A1-F6EECF244321}">
                <p14:modId xmlns:p14="http://schemas.microsoft.com/office/powerpoint/2010/main" val="3746968361"/>
              </p:ext>
            </p:extLst>
          </p:nvPr>
        </p:nvGraphicFramePr>
        <p:xfrm>
          <a:off x="7413623" y="1503615"/>
          <a:ext cx="5159375" cy="32427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8DB8BD30-3E63-F64A-BF9B-469E5BCACE7D}"/>
              </a:ext>
            </a:extLst>
          </p:cNvPr>
          <p:cNvGraphicFramePr/>
          <p:nvPr>
            <p:extLst>
              <p:ext uri="{D42A27DB-BD31-4B8C-83A1-F6EECF244321}">
                <p14:modId xmlns:p14="http://schemas.microsoft.com/office/powerpoint/2010/main" val="577866657"/>
              </p:ext>
            </p:extLst>
          </p:nvPr>
        </p:nvGraphicFramePr>
        <p:xfrm>
          <a:off x="4200522" y="2811187"/>
          <a:ext cx="3790951" cy="3242733"/>
        </p:xfrm>
        <a:graphic>
          <a:graphicData uri="http://schemas.openxmlformats.org/drawingml/2006/chart">
            <c:chart xmlns:c="http://schemas.openxmlformats.org/drawingml/2006/chart" xmlns:r="http://schemas.openxmlformats.org/officeDocument/2006/relationships" r:id="rId7"/>
          </a:graphicData>
        </a:graphic>
      </p:graphicFrame>
      <p:pic>
        <p:nvPicPr>
          <p:cNvPr id="3" name="Audio Recording Mar 9, 2022 at 11:19:34 PM" descr="Audio Recording Mar 9, 2022 at 11:19:34 PM">
            <a:hlinkClick r:id="" action="ppaction://media"/>
            <a:extLst>
              <a:ext uri="{FF2B5EF4-FFF2-40B4-BE49-F238E27FC236}">
                <a16:creationId xmlns:a16="http://schemas.microsoft.com/office/drawing/2014/main" id="{92E95431-4C86-904F-AFFF-AB064C5825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077075" y="2064881"/>
            <a:ext cx="812800" cy="812800"/>
          </a:xfrm>
          <a:prstGeom prst="rect">
            <a:avLst/>
          </a:prstGeom>
        </p:spPr>
      </p:pic>
    </p:spTree>
    <p:extLst>
      <p:ext uri="{BB962C8B-B14F-4D97-AF65-F5344CB8AC3E}">
        <p14:creationId xmlns:p14="http://schemas.microsoft.com/office/powerpoint/2010/main" val="21177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99BCA-73F4-E143-BA2E-03096340B622}"/>
              </a:ext>
            </a:extLst>
          </p:cNvPr>
          <p:cNvSpPr>
            <a:spLocks noGrp="1"/>
          </p:cNvSpPr>
          <p:nvPr>
            <p:ph type="title"/>
          </p:nvPr>
        </p:nvSpPr>
        <p:spPr>
          <a:xfrm>
            <a:off x="761996" y="382385"/>
            <a:ext cx="10668004" cy="1113295"/>
          </a:xfrm>
        </p:spPr>
        <p:txBody>
          <a:bodyPr anchor="b">
            <a:normAutofit/>
          </a:bodyPr>
          <a:lstStyle/>
          <a:p>
            <a:pPr algn="ctr"/>
            <a:r>
              <a:rPr lang="en-US" dirty="0"/>
              <a:t>Results</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2" name="Diagram 11">
            <a:extLst>
              <a:ext uri="{FF2B5EF4-FFF2-40B4-BE49-F238E27FC236}">
                <a16:creationId xmlns:a16="http://schemas.microsoft.com/office/drawing/2014/main" id="{2D474388-6547-CA49-A1D0-C09A12ABE617}"/>
              </a:ext>
            </a:extLst>
          </p:cNvPr>
          <p:cNvGraphicFramePr/>
          <p:nvPr>
            <p:extLst>
              <p:ext uri="{D42A27DB-BD31-4B8C-83A1-F6EECF244321}">
                <p14:modId xmlns:p14="http://schemas.microsoft.com/office/powerpoint/2010/main" val="3691704460"/>
              </p:ext>
            </p:extLst>
          </p:nvPr>
        </p:nvGraphicFramePr>
        <p:xfrm>
          <a:off x="761995" y="819229"/>
          <a:ext cx="10801355" cy="58639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Recording Mar 9, 2022 at 11:19:51 PM" descr="Audio Recording Mar 9, 2022 at 11:19:51 PM">
            <a:hlinkClick r:id="" action="ppaction://media"/>
            <a:extLst>
              <a:ext uri="{FF2B5EF4-FFF2-40B4-BE49-F238E27FC236}">
                <a16:creationId xmlns:a16="http://schemas.microsoft.com/office/drawing/2014/main" id="{41708FDF-8B0F-5E4A-B48E-C31CA0221A5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151716" y="4784322"/>
            <a:ext cx="812800" cy="812800"/>
          </a:xfrm>
          <a:prstGeom prst="rect">
            <a:avLst/>
          </a:prstGeom>
        </p:spPr>
      </p:pic>
    </p:spTree>
    <p:extLst>
      <p:ext uri="{BB962C8B-B14F-4D97-AF65-F5344CB8AC3E}">
        <p14:creationId xmlns:p14="http://schemas.microsoft.com/office/powerpoint/2010/main" val="331444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99BCA-73F4-E143-BA2E-03096340B622}"/>
              </a:ext>
            </a:extLst>
          </p:cNvPr>
          <p:cNvSpPr>
            <a:spLocks noGrp="1"/>
          </p:cNvSpPr>
          <p:nvPr>
            <p:ph type="title"/>
          </p:nvPr>
        </p:nvSpPr>
        <p:spPr>
          <a:xfrm>
            <a:off x="761996" y="382385"/>
            <a:ext cx="10668004" cy="1113295"/>
          </a:xfrm>
        </p:spPr>
        <p:txBody>
          <a:bodyPr anchor="b">
            <a:normAutofit/>
          </a:bodyPr>
          <a:lstStyle/>
          <a:p>
            <a:pPr algn="ctr"/>
            <a:r>
              <a:rPr lang="en-US" dirty="0"/>
              <a:t>Oral care</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2" name="Diagram 11">
            <a:extLst>
              <a:ext uri="{FF2B5EF4-FFF2-40B4-BE49-F238E27FC236}">
                <a16:creationId xmlns:a16="http://schemas.microsoft.com/office/drawing/2014/main" id="{2D474388-6547-CA49-A1D0-C09A12ABE617}"/>
              </a:ext>
            </a:extLst>
          </p:cNvPr>
          <p:cNvGraphicFramePr/>
          <p:nvPr>
            <p:extLst>
              <p:ext uri="{D42A27DB-BD31-4B8C-83A1-F6EECF244321}">
                <p14:modId xmlns:p14="http://schemas.microsoft.com/office/powerpoint/2010/main" val="2961323793"/>
              </p:ext>
            </p:extLst>
          </p:nvPr>
        </p:nvGraphicFramePr>
        <p:xfrm>
          <a:off x="-2619515" y="1170765"/>
          <a:ext cx="8105916" cy="42602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ounded Rectangle 5">
            <a:extLst>
              <a:ext uri="{FF2B5EF4-FFF2-40B4-BE49-F238E27FC236}">
                <a16:creationId xmlns:a16="http://schemas.microsoft.com/office/drawing/2014/main" id="{5CDCA97C-C9B5-2541-869C-23EAC4BC3503}"/>
              </a:ext>
            </a:extLst>
          </p:cNvPr>
          <p:cNvSpPr/>
          <p:nvPr/>
        </p:nvSpPr>
        <p:spPr>
          <a:xfrm>
            <a:off x="2451312" y="2335408"/>
            <a:ext cx="8508569" cy="776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700" dirty="0"/>
              <a:t>“So we have baskets in their drawers with all their equipment together, and we've got cards over their beds for oral care”</a:t>
            </a:r>
          </a:p>
        </p:txBody>
      </p:sp>
      <p:sp>
        <p:nvSpPr>
          <p:cNvPr id="7" name="Rounded Rectangle 6">
            <a:extLst>
              <a:ext uri="{FF2B5EF4-FFF2-40B4-BE49-F238E27FC236}">
                <a16:creationId xmlns:a16="http://schemas.microsoft.com/office/drawing/2014/main" id="{74B82B65-A8B0-C343-BBB7-97681DFCBD53}"/>
              </a:ext>
            </a:extLst>
          </p:cNvPr>
          <p:cNvSpPr/>
          <p:nvPr/>
        </p:nvSpPr>
        <p:spPr>
          <a:xfrm>
            <a:off x="2451314" y="3320425"/>
            <a:ext cx="850856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700" dirty="0"/>
              <a:t>“We use the OHAT assessment , so every residence is assessed within 24 hours of admission and then subsequently every six months after that"</a:t>
            </a:r>
            <a:endParaRPr lang="en-US" sz="1700" dirty="0"/>
          </a:p>
        </p:txBody>
      </p:sp>
      <p:sp>
        <p:nvSpPr>
          <p:cNvPr id="9" name="Rounded Rectangle 8">
            <a:extLst>
              <a:ext uri="{FF2B5EF4-FFF2-40B4-BE49-F238E27FC236}">
                <a16:creationId xmlns:a16="http://schemas.microsoft.com/office/drawing/2014/main" id="{3EFD0CF1-0D0E-D546-B827-22E67BEE231C}"/>
              </a:ext>
            </a:extLst>
          </p:cNvPr>
          <p:cNvSpPr/>
          <p:nvPr/>
        </p:nvSpPr>
        <p:spPr>
          <a:xfrm>
            <a:off x="2451313" y="4477528"/>
            <a:ext cx="8508569" cy="1281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700" dirty="0"/>
              <a:t>“We spent a day where [new staff] follow my staff and would do all those things just like they do. So they're seeing it and then eventually, the next day, they'll do two or three residents and my staff are with them.”</a:t>
            </a:r>
          </a:p>
        </p:txBody>
      </p:sp>
      <p:pic>
        <p:nvPicPr>
          <p:cNvPr id="5" name="Audio Recording Mar 10, 2022 at 8:00:42 PM" descr="Audio Recording Mar 10, 2022 at 8:00:42 PM">
            <a:hlinkClick r:id="" action="ppaction://media"/>
            <a:extLst>
              <a:ext uri="{FF2B5EF4-FFF2-40B4-BE49-F238E27FC236}">
                <a16:creationId xmlns:a16="http://schemas.microsoft.com/office/drawing/2014/main" id="{011D15FD-54C1-D946-9542-1FCD4A0B959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210801" y="532632"/>
            <a:ext cx="812800" cy="812800"/>
          </a:xfrm>
          <a:prstGeom prst="rect">
            <a:avLst/>
          </a:prstGeom>
        </p:spPr>
      </p:pic>
    </p:spTree>
    <p:extLst>
      <p:ext uri="{BB962C8B-B14F-4D97-AF65-F5344CB8AC3E}">
        <p14:creationId xmlns:p14="http://schemas.microsoft.com/office/powerpoint/2010/main" val="226452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1BADCA-E0B6-574A-8554-40E3BE4FACDD}"/>
              </a:ext>
            </a:extLst>
          </p:cNvPr>
          <p:cNvSpPr>
            <a:spLocks noGrp="1"/>
          </p:cNvSpPr>
          <p:nvPr>
            <p:ph type="title"/>
          </p:nvPr>
        </p:nvSpPr>
        <p:spPr>
          <a:xfrm>
            <a:off x="761996" y="382385"/>
            <a:ext cx="10668004" cy="1113295"/>
          </a:xfrm>
        </p:spPr>
        <p:txBody>
          <a:bodyPr anchor="b">
            <a:normAutofit/>
          </a:bodyPr>
          <a:lstStyle/>
          <a:p>
            <a:pPr algn="ctr"/>
            <a:r>
              <a:rPr lang="en-US" dirty="0"/>
              <a:t>Brushing up </a:t>
            </a:r>
          </a:p>
        </p:txBody>
      </p:sp>
      <p:sp>
        <p:nvSpPr>
          <p:cNvPr id="13" name="Freeform: Shape 12">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9" name="Diagram 8">
            <a:extLst>
              <a:ext uri="{FF2B5EF4-FFF2-40B4-BE49-F238E27FC236}">
                <a16:creationId xmlns:a16="http://schemas.microsoft.com/office/drawing/2014/main" id="{666BB4FE-C7B9-3B4A-8641-24CECD8972EF}"/>
              </a:ext>
            </a:extLst>
          </p:cNvPr>
          <p:cNvGraphicFramePr/>
          <p:nvPr>
            <p:extLst>
              <p:ext uri="{D42A27DB-BD31-4B8C-83A1-F6EECF244321}">
                <p14:modId xmlns:p14="http://schemas.microsoft.com/office/powerpoint/2010/main" val="4000006462"/>
              </p:ext>
            </p:extLst>
          </p:nvPr>
        </p:nvGraphicFramePr>
        <p:xfrm>
          <a:off x="-632623" y="1330307"/>
          <a:ext cx="4194689" cy="38041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ounded Rectangle 5">
            <a:extLst>
              <a:ext uri="{FF2B5EF4-FFF2-40B4-BE49-F238E27FC236}">
                <a16:creationId xmlns:a16="http://schemas.microsoft.com/office/drawing/2014/main" id="{AE7FDBEF-AF98-E141-951B-3F34386476A9}"/>
              </a:ext>
            </a:extLst>
          </p:cNvPr>
          <p:cNvSpPr/>
          <p:nvPr/>
        </p:nvSpPr>
        <p:spPr>
          <a:xfrm>
            <a:off x="2694121" y="2607570"/>
            <a:ext cx="8508569" cy="1083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700" dirty="0"/>
              <a:t>“The information itself is very good information and it's user friendly.  I mean, sometimes we really want to put our own spin on things , but the core basis of it is what we use”</a:t>
            </a:r>
            <a:endParaRPr lang="en-US" sz="1700" dirty="0"/>
          </a:p>
        </p:txBody>
      </p:sp>
      <p:sp>
        <p:nvSpPr>
          <p:cNvPr id="7" name="Rounded Rectangle 6">
            <a:extLst>
              <a:ext uri="{FF2B5EF4-FFF2-40B4-BE49-F238E27FC236}">
                <a16:creationId xmlns:a16="http://schemas.microsoft.com/office/drawing/2014/main" id="{DC88EE50-B66F-B74A-9609-D5CAAB321E8A}"/>
              </a:ext>
            </a:extLst>
          </p:cNvPr>
          <p:cNvSpPr/>
          <p:nvPr/>
        </p:nvSpPr>
        <p:spPr>
          <a:xfrm>
            <a:off x="2672855" y="3955312"/>
            <a:ext cx="8508569" cy="1432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700" dirty="0"/>
              <a:t>“The main thing was that we became more aware of what we should be looking at during our assessment…So I think that we're doing a better job and a more thorough job now” </a:t>
            </a:r>
          </a:p>
        </p:txBody>
      </p:sp>
      <p:pic>
        <p:nvPicPr>
          <p:cNvPr id="5" name="Audio Recording Mar 10, 2022 at 8:18:08 PM" descr="Audio Recording Mar 10, 2022 at 8:18:08 PM">
            <a:hlinkClick r:id="" action="ppaction://media"/>
            <a:extLst>
              <a:ext uri="{FF2B5EF4-FFF2-40B4-BE49-F238E27FC236}">
                <a16:creationId xmlns:a16="http://schemas.microsoft.com/office/drawing/2014/main" id="{D6A9A242-59B3-E243-B023-41568439CAB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210801" y="815245"/>
            <a:ext cx="812800" cy="812800"/>
          </a:xfrm>
          <a:prstGeom prst="rect">
            <a:avLst/>
          </a:prstGeom>
        </p:spPr>
      </p:pic>
    </p:spTree>
    <p:extLst>
      <p:ext uri="{BB962C8B-B14F-4D97-AF65-F5344CB8AC3E}">
        <p14:creationId xmlns:p14="http://schemas.microsoft.com/office/powerpoint/2010/main" val="297368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F5914-3B86-4548-BB0F-323ABF0D74B6}"/>
              </a:ext>
            </a:extLst>
          </p:cNvPr>
          <p:cNvSpPr>
            <a:spLocks noGrp="1"/>
          </p:cNvSpPr>
          <p:nvPr>
            <p:ph type="title"/>
          </p:nvPr>
        </p:nvSpPr>
        <p:spPr>
          <a:xfrm>
            <a:off x="761996" y="382385"/>
            <a:ext cx="10668004" cy="1113295"/>
          </a:xfrm>
        </p:spPr>
        <p:txBody>
          <a:bodyPr anchor="b">
            <a:normAutofit/>
          </a:bodyPr>
          <a:lstStyle/>
          <a:p>
            <a:pPr algn="ctr"/>
            <a:r>
              <a:rPr lang="en-US" dirty="0"/>
              <a:t>Facilitators</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2" name="Diagram 11">
            <a:extLst>
              <a:ext uri="{FF2B5EF4-FFF2-40B4-BE49-F238E27FC236}">
                <a16:creationId xmlns:a16="http://schemas.microsoft.com/office/drawing/2014/main" id="{809B4A00-75B4-2F4C-90EF-E823930455C3}"/>
              </a:ext>
            </a:extLst>
          </p:cNvPr>
          <p:cNvGraphicFramePr/>
          <p:nvPr>
            <p:extLst>
              <p:ext uri="{D42A27DB-BD31-4B8C-83A1-F6EECF244321}">
                <p14:modId xmlns:p14="http://schemas.microsoft.com/office/powerpoint/2010/main" val="387250038"/>
              </p:ext>
            </p:extLst>
          </p:nvPr>
        </p:nvGraphicFramePr>
        <p:xfrm>
          <a:off x="62793" y="1878065"/>
          <a:ext cx="3392695" cy="32541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ounded Rectangle 6">
            <a:extLst>
              <a:ext uri="{FF2B5EF4-FFF2-40B4-BE49-F238E27FC236}">
                <a16:creationId xmlns:a16="http://schemas.microsoft.com/office/drawing/2014/main" id="{83B754BE-7F38-BA45-8128-D03105B0BB79}"/>
              </a:ext>
            </a:extLst>
          </p:cNvPr>
          <p:cNvSpPr/>
          <p:nvPr/>
        </p:nvSpPr>
        <p:spPr>
          <a:xfrm>
            <a:off x="4255792" y="2726992"/>
            <a:ext cx="6360540" cy="2048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F99332A-A623-3B49-8B52-BD942079DC21}"/>
              </a:ext>
            </a:extLst>
          </p:cNvPr>
          <p:cNvSpPr txBox="1"/>
          <p:nvPr/>
        </p:nvSpPr>
        <p:spPr>
          <a:xfrm>
            <a:off x="4439265" y="2867980"/>
            <a:ext cx="6043021" cy="1815882"/>
          </a:xfrm>
          <a:prstGeom prst="rect">
            <a:avLst/>
          </a:prstGeom>
          <a:noFill/>
        </p:spPr>
        <p:txBody>
          <a:bodyPr wrap="square">
            <a:spAutoFit/>
          </a:bodyPr>
          <a:lstStyle/>
          <a:p>
            <a:r>
              <a:rPr lang="en-CA" sz="1600" b="0" i="0" dirty="0">
                <a:solidFill>
                  <a:schemeClr val="bg1"/>
                </a:solidFill>
                <a:effectLst/>
                <a:latin typeface="Calibri" panose="020F0502020204030204" pitchFamily="34" charset="0"/>
              </a:rPr>
              <a:t>“We've had an onsite dental hygienist </a:t>
            </a:r>
            <a:r>
              <a:rPr lang="en-CA" sz="1600" dirty="0">
                <a:solidFill>
                  <a:schemeClr val="bg1"/>
                </a:solidFill>
                <a:latin typeface="Calibri" panose="020F0502020204030204" pitchFamily="34" charset="0"/>
              </a:rPr>
              <a:t>for p</a:t>
            </a:r>
            <a:r>
              <a:rPr lang="en-CA" sz="1600" b="0" i="0" dirty="0">
                <a:solidFill>
                  <a:schemeClr val="bg1"/>
                </a:solidFill>
                <a:effectLst/>
                <a:latin typeface="Calibri" panose="020F0502020204030204" pitchFamily="34" charset="0"/>
              </a:rPr>
              <a:t>robably three or four years now , which has been huge in just supporting the regulated health care providers, like our RNs and LPNs and their comfort in what they're seeing and how they're assessing and that sort of thing. So</a:t>
            </a:r>
            <a:r>
              <a:rPr lang="en-CA" sz="1600" dirty="0">
                <a:solidFill>
                  <a:schemeClr val="bg1"/>
                </a:solidFill>
                <a:latin typeface="Calibri" panose="020F0502020204030204" pitchFamily="34" charset="0"/>
              </a:rPr>
              <a:t>, </a:t>
            </a:r>
            <a:r>
              <a:rPr lang="en-CA" sz="1600" b="0" i="0" dirty="0">
                <a:solidFill>
                  <a:schemeClr val="bg1"/>
                </a:solidFill>
                <a:effectLst/>
                <a:latin typeface="Calibri" panose="020F0502020204030204" pitchFamily="34" charset="0"/>
              </a:rPr>
              <a:t>we've done huge education with the hygienist for </a:t>
            </a:r>
            <a:r>
              <a:rPr lang="en-CA" sz="1600" dirty="0">
                <a:solidFill>
                  <a:schemeClr val="bg1"/>
                </a:solidFill>
                <a:latin typeface="Calibri" panose="020F0502020204030204" pitchFamily="34" charset="0"/>
              </a:rPr>
              <a:t>[the staff]</a:t>
            </a:r>
            <a:r>
              <a:rPr lang="en-CA" sz="1600" b="0" i="0" dirty="0">
                <a:solidFill>
                  <a:schemeClr val="bg1"/>
                </a:solidFill>
                <a:effectLst/>
                <a:latin typeface="Calibri" panose="020F0502020204030204" pitchFamily="34" charset="0"/>
              </a:rPr>
              <a:t>. We do hugely value having access to her and her readily being on site, able to see the residents and then subsequently refer them on if it's necessary"</a:t>
            </a:r>
            <a:endParaRPr lang="en-US" sz="1600" dirty="0">
              <a:solidFill>
                <a:schemeClr val="bg1"/>
              </a:solidFill>
            </a:endParaRPr>
          </a:p>
        </p:txBody>
      </p:sp>
      <p:pic>
        <p:nvPicPr>
          <p:cNvPr id="4" name="Audio Recording Mar 9, 2022 at 11:25:17 PM" descr="Audio Recording Mar 9, 2022 at 11:25:17 PM">
            <a:hlinkClick r:id="" action="ppaction://media"/>
            <a:extLst>
              <a:ext uri="{FF2B5EF4-FFF2-40B4-BE49-F238E27FC236}">
                <a16:creationId xmlns:a16="http://schemas.microsoft.com/office/drawing/2014/main" id="{B3DE736E-3A24-7C4D-94D3-48CD428B61F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075886" y="682881"/>
            <a:ext cx="812800" cy="812800"/>
          </a:xfrm>
          <a:prstGeom prst="rect">
            <a:avLst/>
          </a:prstGeom>
        </p:spPr>
      </p:pic>
    </p:spTree>
    <p:extLst>
      <p:ext uri="{BB962C8B-B14F-4D97-AF65-F5344CB8AC3E}">
        <p14:creationId xmlns:p14="http://schemas.microsoft.com/office/powerpoint/2010/main" val="109555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D8BD7-C539-5B43-966B-E3D2052DAE12}"/>
              </a:ext>
            </a:extLst>
          </p:cNvPr>
          <p:cNvSpPr>
            <a:spLocks noGrp="1"/>
          </p:cNvSpPr>
          <p:nvPr>
            <p:ph type="title"/>
          </p:nvPr>
        </p:nvSpPr>
        <p:spPr>
          <a:xfrm>
            <a:off x="761996" y="382385"/>
            <a:ext cx="10668004" cy="1113295"/>
          </a:xfrm>
        </p:spPr>
        <p:txBody>
          <a:bodyPr anchor="b">
            <a:normAutofit/>
          </a:bodyPr>
          <a:lstStyle/>
          <a:p>
            <a:pPr algn="ctr"/>
            <a:r>
              <a:rPr lang="en-US" dirty="0"/>
              <a:t>barriers</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Content Placeholder 5">
            <a:extLst>
              <a:ext uri="{FF2B5EF4-FFF2-40B4-BE49-F238E27FC236}">
                <a16:creationId xmlns:a16="http://schemas.microsoft.com/office/drawing/2014/main" id="{FCEA3083-CD51-E340-9CC0-A1224DC1991A}"/>
              </a:ext>
            </a:extLst>
          </p:cNvPr>
          <p:cNvGraphicFramePr>
            <a:graphicFrameLocks noGrp="1"/>
          </p:cNvGraphicFramePr>
          <p:nvPr>
            <p:ph idx="1"/>
            <p:extLst>
              <p:ext uri="{D42A27DB-BD31-4B8C-83A1-F6EECF244321}">
                <p14:modId xmlns:p14="http://schemas.microsoft.com/office/powerpoint/2010/main" val="4195138157"/>
              </p:ext>
            </p:extLst>
          </p:nvPr>
        </p:nvGraphicFramePr>
        <p:xfrm>
          <a:off x="-4647928" y="1324506"/>
          <a:ext cx="11951238" cy="43845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ounded Rectangle 6">
            <a:extLst>
              <a:ext uri="{FF2B5EF4-FFF2-40B4-BE49-F238E27FC236}">
                <a16:creationId xmlns:a16="http://schemas.microsoft.com/office/drawing/2014/main" id="{F1CFF77C-BD8F-2146-AD9E-1850C5697E4D}"/>
              </a:ext>
            </a:extLst>
          </p:cNvPr>
          <p:cNvSpPr/>
          <p:nvPr/>
        </p:nvSpPr>
        <p:spPr>
          <a:xfrm>
            <a:off x="2417734" y="2365695"/>
            <a:ext cx="850856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700" dirty="0"/>
              <a:t>“Oral hygiene is a struggle, for sure. I think it's not from a lack of understanding of the importance. you know , everyone understands that of course, it’s more part of the daily challenges with staffing levels, with levels of care”</a:t>
            </a:r>
            <a:endParaRPr lang="en-US" sz="1700" dirty="0"/>
          </a:p>
        </p:txBody>
      </p:sp>
      <p:sp>
        <p:nvSpPr>
          <p:cNvPr id="9" name="Rounded Rectangle 8">
            <a:extLst>
              <a:ext uri="{FF2B5EF4-FFF2-40B4-BE49-F238E27FC236}">
                <a16:creationId xmlns:a16="http://schemas.microsoft.com/office/drawing/2014/main" id="{2472FA8D-49FE-164A-8593-E65BAADBCE78}"/>
              </a:ext>
            </a:extLst>
          </p:cNvPr>
          <p:cNvSpPr/>
          <p:nvPr/>
        </p:nvSpPr>
        <p:spPr>
          <a:xfrm>
            <a:off x="2417733" y="3475493"/>
            <a:ext cx="8508569" cy="1113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“[There is] more and more of a dementia diagnosis and treatment in long term care. So [residents are] not always the most compliant with personal hygiene and certainly oral care. “</a:t>
            </a:r>
          </a:p>
        </p:txBody>
      </p:sp>
      <p:sp>
        <p:nvSpPr>
          <p:cNvPr id="11" name="Rounded Rectangle 10">
            <a:extLst>
              <a:ext uri="{FF2B5EF4-FFF2-40B4-BE49-F238E27FC236}">
                <a16:creationId xmlns:a16="http://schemas.microsoft.com/office/drawing/2014/main" id="{A28EEFC6-C349-D848-A5C9-B317659D2FB2}"/>
              </a:ext>
            </a:extLst>
          </p:cNvPr>
          <p:cNvSpPr/>
          <p:nvPr/>
        </p:nvSpPr>
        <p:spPr>
          <a:xfrm>
            <a:off x="2417732" y="4794696"/>
            <a:ext cx="850856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700" dirty="0"/>
              <a:t>“The problem with the [care] cards is that, like anything extra that goes in the wardrobe, they go missing” </a:t>
            </a:r>
            <a:endParaRPr lang="en-US" sz="1700" dirty="0"/>
          </a:p>
        </p:txBody>
      </p:sp>
      <p:pic>
        <p:nvPicPr>
          <p:cNvPr id="4" name="Audio Recording Mar 10, 2022 at 6:47:27 PM" descr="Audio Recording Mar 10, 2022 at 6:47:27 PM">
            <a:hlinkClick r:id="" action="ppaction://media"/>
            <a:extLst>
              <a:ext uri="{FF2B5EF4-FFF2-40B4-BE49-F238E27FC236}">
                <a16:creationId xmlns:a16="http://schemas.microsoft.com/office/drawing/2014/main" id="{03C008DB-27E1-E741-82D9-76D73AF3BB4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113501" y="336104"/>
            <a:ext cx="812800" cy="812800"/>
          </a:xfrm>
          <a:prstGeom prst="rect">
            <a:avLst/>
          </a:prstGeom>
        </p:spPr>
      </p:pic>
    </p:spTree>
    <p:extLst>
      <p:ext uri="{BB962C8B-B14F-4D97-AF65-F5344CB8AC3E}">
        <p14:creationId xmlns:p14="http://schemas.microsoft.com/office/powerpoint/2010/main" val="88986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D9BE51-8CA9-234F-841F-DC0823AA8440}"/>
              </a:ext>
            </a:extLst>
          </p:cNvPr>
          <p:cNvSpPr>
            <a:spLocks noGrp="1"/>
          </p:cNvSpPr>
          <p:nvPr>
            <p:ph type="title"/>
          </p:nvPr>
        </p:nvSpPr>
        <p:spPr>
          <a:xfrm>
            <a:off x="761996" y="382385"/>
            <a:ext cx="10668004" cy="1113295"/>
          </a:xfrm>
        </p:spPr>
        <p:txBody>
          <a:bodyPr anchor="b">
            <a:normAutofit/>
          </a:bodyPr>
          <a:lstStyle/>
          <a:p>
            <a:pPr algn="ctr"/>
            <a:r>
              <a:rPr lang="en-US" dirty="0"/>
              <a:t>recommendations</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Diagram 5">
            <a:extLst>
              <a:ext uri="{FF2B5EF4-FFF2-40B4-BE49-F238E27FC236}">
                <a16:creationId xmlns:a16="http://schemas.microsoft.com/office/drawing/2014/main" id="{DD3928B6-72D2-E445-BD97-454A3C01D5CD}"/>
              </a:ext>
            </a:extLst>
          </p:cNvPr>
          <p:cNvGraphicFramePr/>
          <p:nvPr>
            <p:extLst>
              <p:ext uri="{D42A27DB-BD31-4B8C-83A1-F6EECF244321}">
                <p14:modId xmlns:p14="http://schemas.microsoft.com/office/powerpoint/2010/main" val="1273236410"/>
              </p:ext>
            </p:extLst>
          </p:nvPr>
        </p:nvGraphicFramePr>
        <p:xfrm>
          <a:off x="-838583" y="1632204"/>
          <a:ext cx="4496183" cy="4060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ounded Rectangle 6">
            <a:extLst>
              <a:ext uri="{FF2B5EF4-FFF2-40B4-BE49-F238E27FC236}">
                <a16:creationId xmlns:a16="http://schemas.microsoft.com/office/drawing/2014/main" id="{BCC7878F-7FDC-204F-9F25-3D93D7CBCC70}"/>
              </a:ext>
            </a:extLst>
          </p:cNvPr>
          <p:cNvSpPr/>
          <p:nvPr/>
        </p:nvSpPr>
        <p:spPr>
          <a:xfrm>
            <a:off x="2921430" y="2781112"/>
            <a:ext cx="8508569" cy="1481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700" dirty="0"/>
              <a:t>“If you had something pre-recorded, we could just have the icon on the computer, on the desk and a few of [the staff] could click on it when they wanted to sit and watch it, that'd be fantastic. They can refer to it anytime they want or, I could use it on the day where I want to have a chat.”</a:t>
            </a:r>
          </a:p>
        </p:txBody>
      </p:sp>
      <p:sp>
        <p:nvSpPr>
          <p:cNvPr id="9" name="Rounded Rectangle 8">
            <a:extLst>
              <a:ext uri="{FF2B5EF4-FFF2-40B4-BE49-F238E27FC236}">
                <a16:creationId xmlns:a16="http://schemas.microsoft.com/office/drawing/2014/main" id="{F588757C-0CFB-7F4D-81AA-3C13D7F42503}"/>
              </a:ext>
            </a:extLst>
          </p:cNvPr>
          <p:cNvSpPr/>
          <p:nvPr/>
        </p:nvSpPr>
        <p:spPr>
          <a:xfrm>
            <a:off x="2921431" y="4609778"/>
            <a:ext cx="8508569" cy="1083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700" dirty="0"/>
              <a:t>“I think having access to more resources like hygienist, like dentists that can come to the home or be available for a consult [would be helpful]”</a:t>
            </a:r>
            <a:endParaRPr lang="en-US" sz="1700" dirty="0"/>
          </a:p>
        </p:txBody>
      </p:sp>
      <p:pic>
        <p:nvPicPr>
          <p:cNvPr id="3" name="Audio Recording Mar 9, 2022 at 11:28:37 PM" descr="Audio Recording Mar 9, 2022 at 11:28:37 PM">
            <a:hlinkClick r:id="" action="ppaction://media"/>
            <a:extLst>
              <a:ext uri="{FF2B5EF4-FFF2-40B4-BE49-F238E27FC236}">
                <a16:creationId xmlns:a16="http://schemas.microsoft.com/office/drawing/2014/main" id="{D7479E74-28DF-C845-971C-4609C6BA050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399056" y="1029653"/>
            <a:ext cx="812800" cy="812800"/>
          </a:xfrm>
          <a:prstGeom prst="rect">
            <a:avLst/>
          </a:prstGeom>
        </p:spPr>
      </p:pic>
    </p:spTree>
    <p:extLst>
      <p:ext uri="{BB962C8B-B14F-4D97-AF65-F5344CB8AC3E}">
        <p14:creationId xmlns:p14="http://schemas.microsoft.com/office/powerpoint/2010/main" val="395483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8A32-3946-E540-B68C-3E1411741FBF}"/>
              </a:ext>
            </a:extLst>
          </p:cNvPr>
          <p:cNvSpPr>
            <a:spLocks noGrp="1"/>
          </p:cNvSpPr>
          <p:nvPr>
            <p:ph type="title"/>
          </p:nvPr>
        </p:nvSpPr>
        <p:spPr/>
        <p:txBody>
          <a:bodyPr/>
          <a:lstStyle/>
          <a:p>
            <a:pPr algn="ctr"/>
            <a:r>
              <a:rPr lang="en-US" dirty="0"/>
              <a:t>Outline </a:t>
            </a:r>
          </a:p>
        </p:txBody>
      </p:sp>
      <p:graphicFrame>
        <p:nvGraphicFramePr>
          <p:cNvPr id="8" name="Content Placeholder 10">
            <a:extLst>
              <a:ext uri="{FF2B5EF4-FFF2-40B4-BE49-F238E27FC236}">
                <a16:creationId xmlns:a16="http://schemas.microsoft.com/office/drawing/2014/main" id="{8C7803E8-37C7-3742-801F-307354C90E1E}"/>
              </a:ext>
            </a:extLst>
          </p:cNvPr>
          <p:cNvGraphicFramePr>
            <a:graphicFrameLocks/>
          </p:cNvGraphicFramePr>
          <p:nvPr>
            <p:extLst>
              <p:ext uri="{D42A27DB-BD31-4B8C-83A1-F6EECF244321}">
                <p14:modId xmlns:p14="http://schemas.microsoft.com/office/powerpoint/2010/main" val="998479960"/>
              </p:ext>
            </p:extLst>
          </p:nvPr>
        </p:nvGraphicFramePr>
        <p:xfrm>
          <a:off x="1251678" y="1874517"/>
          <a:ext cx="10179050" cy="3594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val 8">
            <a:extLst>
              <a:ext uri="{FF2B5EF4-FFF2-40B4-BE49-F238E27FC236}">
                <a16:creationId xmlns:a16="http://schemas.microsoft.com/office/drawing/2014/main" id="{75D91AF0-B049-674E-9FFF-E8258ECBA1FD}"/>
              </a:ext>
            </a:extLst>
          </p:cNvPr>
          <p:cNvSpPr/>
          <p:nvPr/>
        </p:nvSpPr>
        <p:spPr>
          <a:xfrm>
            <a:off x="1296648" y="4856416"/>
            <a:ext cx="472983" cy="472983"/>
          </a:xfrm>
          <a:prstGeom prst="ellipse">
            <a:avLst/>
          </a:prstGeom>
          <a:solidFill>
            <a:schemeClr val="accent2"/>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val 9">
            <a:extLst>
              <a:ext uri="{FF2B5EF4-FFF2-40B4-BE49-F238E27FC236}">
                <a16:creationId xmlns:a16="http://schemas.microsoft.com/office/drawing/2014/main" id="{1A8BEAB8-44B5-5141-AFDF-4B7F1F5FF14F}"/>
              </a:ext>
            </a:extLst>
          </p:cNvPr>
          <p:cNvSpPr/>
          <p:nvPr/>
        </p:nvSpPr>
        <p:spPr>
          <a:xfrm>
            <a:off x="1760058" y="3720318"/>
            <a:ext cx="467986" cy="472983"/>
          </a:xfrm>
          <a:prstGeom prst="ellipse">
            <a:avLst/>
          </a:prstGeom>
          <a:solidFill>
            <a:schemeClr val="accent2">
              <a:lumMod val="20000"/>
              <a:lumOff val="80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3" name="Audio Recording Mar 9, 2022 at 11:28:55 PM" descr="Audio Recording Mar 9, 2022 at 11:28:55 PM">
            <a:hlinkClick r:id="" action="ppaction://media"/>
            <a:extLst>
              <a:ext uri="{FF2B5EF4-FFF2-40B4-BE49-F238E27FC236}">
                <a16:creationId xmlns:a16="http://schemas.microsoft.com/office/drawing/2014/main" id="{13A7B439-065A-F641-950E-F2A6B849EEA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361480" y="382385"/>
            <a:ext cx="812800" cy="812800"/>
          </a:xfrm>
          <a:prstGeom prst="rect">
            <a:avLst/>
          </a:prstGeom>
        </p:spPr>
      </p:pic>
    </p:spTree>
    <p:extLst>
      <p:ext uri="{BB962C8B-B14F-4D97-AF65-F5344CB8AC3E}">
        <p14:creationId xmlns:p14="http://schemas.microsoft.com/office/powerpoint/2010/main" val="48879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8A32-3946-E540-B68C-3E1411741FBF}"/>
              </a:ext>
            </a:extLst>
          </p:cNvPr>
          <p:cNvSpPr>
            <a:spLocks noGrp="1"/>
          </p:cNvSpPr>
          <p:nvPr>
            <p:ph type="title"/>
          </p:nvPr>
        </p:nvSpPr>
        <p:spPr/>
        <p:txBody>
          <a:bodyPr/>
          <a:lstStyle/>
          <a:p>
            <a:pPr algn="ctr"/>
            <a:r>
              <a:rPr lang="en-US" dirty="0"/>
              <a:t>Outline </a:t>
            </a:r>
          </a:p>
        </p:txBody>
      </p:sp>
      <p:graphicFrame>
        <p:nvGraphicFramePr>
          <p:cNvPr id="11" name="Content Placeholder 10">
            <a:extLst>
              <a:ext uri="{FF2B5EF4-FFF2-40B4-BE49-F238E27FC236}">
                <a16:creationId xmlns:a16="http://schemas.microsoft.com/office/drawing/2014/main" id="{F4886F4C-1A19-5D42-B546-E337AE1A475E}"/>
              </a:ext>
            </a:extLst>
          </p:cNvPr>
          <p:cNvGraphicFramePr>
            <a:graphicFrameLocks noGrp="1"/>
          </p:cNvGraphicFramePr>
          <p:nvPr>
            <p:ph idx="1"/>
            <p:extLst>
              <p:ext uri="{D42A27DB-BD31-4B8C-83A1-F6EECF244321}">
                <p14:modId xmlns:p14="http://schemas.microsoft.com/office/powerpoint/2010/main" val="106041177"/>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Oval 14">
            <a:extLst>
              <a:ext uri="{FF2B5EF4-FFF2-40B4-BE49-F238E27FC236}">
                <a16:creationId xmlns:a16="http://schemas.microsoft.com/office/drawing/2014/main" id="{38F134A8-37F1-C849-AA8C-DE618BE6B584}"/>
              </a:ext>
            </a:extLst>
          </p:cNvPr>
          <p:cNvSpPr/>
          <p:nvPr/>
        </p:nvSpPr>
        <p:spPr>
          <a:xfrm>
            <a:off x="1295368" y="2431175"/>
            <a:ext cx="467986" cy="472983"/>
          </a:xfrm>
          <a:prstGeom prst="ellipse">
            <a:avLst/>
          </a:prstGeom>
          <a:solidFill>
            <a:schemeClr val="accent2">
              <a:lumMod val="20000"/>
              <a:lumOff val="80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5" name="Oval 4">
            <a:extLst>
              <a:ext uri="{FF2B5EF4-FFF2-40B4-BE49-F238E27FC236}">
                <a16:creationId xmlns:a16="http://schemas.microsoft.com/office/drawing/2014/main" id="{C57E27B5-7DD3-8C41-BF3C-4608E076CDC4}"/>
              </a:ext>
            </a:extLst>
          </p:cNvPr>
          <p:cNvSpPr/>
          <p:nvPr/>
        </p:nvSpPr>
        <p:spPr>
          <a:xfrm>
            <a:off x="1305360" y="5261151"/>
            <a:ext cx="472983" cy="472983"/>
          </a:xfrm>
          <a:prstGeom prst="ellipse">
            <a:avLst/>
          </a:prstGeom>
          <a:solidFill>
            <a:schemeClr val="accent2"/>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4" name="Audio Recording Mar 9, 2022 at 11:11:19 PM" descr="Audio Recording Mar 9, 2022 at 11:11:19 PM">
            <a:hlinkClick r:id="" action="ppaction://media"/>
            <a:extLst>
              <a:ext uri="{FF2B5EF4-FFF2-40B4-BE49-F238E27FC236}">
                <a16:creationId xmlns:a16="http://schemas.microsoft.com/office/drawing/2014/main" id="{FCA6F330-4BF2-9B40-8A1E-A21D9A9651C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617200" y="315651"/>
            <a:ext cx="812800" cy="812800"/>
          </a:xfrm>
          <a:prstGeom prst="rect">
            <a:avLst/>
          </a:prstGeom>
        </p:spPr>
      </p:pic>
    </p:spTree>
    <p:extLst>
      <p:ext uri="{BB962C8B-B14F-4D97-AF65-F5344CB8AC3E}">
        <p14:creationId xmlns:p14="http://schemas.microsoft.com/office/powerpoint/2010/main" val="156499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FC69-1ECA-BC4E-94F8-2D74D0BEE915}"/>
              </a:ext>
            </a:extLst>
          </p:cNvPr>
          <p:cNvSpPr>
            <a:spLocks noGrp="1"/>
          </p:cNvSpPr>
          <p:nvPr>
            <p:ph type="title"/>
          </p:nvPr>
        </p:nvSpPr>
        <p:spPr>
          <a:xfrm>
            <a:off x="3573518" y="423867"/>
            <a:ext cx="5044964" cy="1640894"/>
          </a:xfrm>
        </p:spPr>
        <p:txBody>
          <a:bodyPr anchor="t">
            <a:normAutofit/>
          </a:bodyPr>
          <a:lstStyle/>
          <a:p>
            <a:r>
              <a:rPr lang="en-US" dirty="0"/>
              <a:t>Oral care in </a:t>
            </a:r>
            <a:r>
              <a:rPr lang="en-US" dirty="0" err="1"/>
              <a:t>ltc</a:t>
            </a:r>
            <a:endParaRPr lang="en-US" dirty="0"/>
          </a:p>
        </p:txBody>
      </p:sp>
      <p:sp>
        <p:nvSpPr>
          <p:cNvPr id="5" name="Content Placeholder 4">
            <a:extLst>
              <a:ext uri="{FF2B5EF4-FFF2-40B4-BE49-F238E27FC236}">
                <a16:creationId xmlns:a16="http://schemas.microsoft.com/office/drawing/2014/main" id="{32178D9C-8E4E-5040-B44D-AA82F7CD9820}"/>
              </a:ext>
            </a:extLst>
          </p:cNvPr>
          <p:cNvSpPr>
            <a:spLocks noGrp="1"/>
          </p:cNvSpPr>
          <p:nvPr>
            <p:ph idx="1"/>
          </p:nvPr>
        </p:nvSpPr>
        <p:spPr>
          <a:xfrm>
            <a:off x="1521037" y="2327691"/>
            <a:ext cx="4574963" cy="2202617"/>
          </a:xfrm>
        </p:spPr>
        <p:txBody>
          <a:bodyPr>
            <a:normAutofit fontScale="85000" lnSpcReduction="10000"/>
          </a:bodyPr>
          <a:lstStyle/>
          <a:p>
            <a:pPr marL="0" indent="0">
              <a:buNone/>
            </a:pPr>
            <a:r>
              <a:rPr lang="en-US" sz="2600" b="1" u="sng" dirty="0">
                <a:solidFill>
                  <a:schemeClr val="accent2"/>
                </a:solidFill>
              </a:rPr>
              <a:t>Routines:</a:t>
            </a:r>
          </a:p>
          <a:p>
            <a:r>
              <a:rPr lang="en-US" sz="2400" dirty="0">
                <a:solidFill>
                  <a:schemeClr val="accent2"/>
                </a:solidFill>
              </a:rPr>
              <a:t>Every facility has an oral care routine</a:t>
            </a:r>
          </a:p>
          <a:p>
            <a:r>
              <a:rPr lang="en-US" sz="2400" dirty="0">
                <a:solidFill>
                  <a:schemeClr val="accent2"/>
                </a:solidFill>
              </a:rPr>
              <a:t>Could all be spoken to in detail </a:t>
            </a:r>
          </a:p>
          <a:p>
            <a:r>
              <a:rPr lang="en-US" sz="2400" dirty="0">
                <a:solidFill>
                  <a:schemeClr val="accent2"/>
                </a:solidFill>
              </a:rPr>
              <a:t>How effective?</a:t>
            </a:r>
          </a:p>
          <a:p>
            <a:r>
              <a:rPr lang="en-US" sz="2400" dirty="0">
                <a:solidFill>
                  <a:schemeClr val="accent2"/>
                </a:solidFill>
              </a:rPr>
              <a:t>Oral status in LTC?</a:t>
            </a:r>
          </a:p>
          <a:p>
            <a:pPr marL="0" indent="0">
              <a:buNone/>
            </a:pPr>
            <a:endParaRPr lang="en-US" dirty="0"/>
          </a:p>
        </p:txBody>
      </p:sp>
      <p:pic>
        <p:nvPicPr>
          <p:cNvPr id="3076" name="Picture 4" descr="Set of natural wooden toothbrushes in white holder">
            <a:extLst>
              <a:ext uri="{FF2B5EF4-FFF2-40B4-BE49-F238E27FC236}">
                <a16:creationId xmlns:a16="http://schemas.microsoft.com/office/drawing/2014/main" id="{614AA56A-B00B-2C48-8071-95A442B372C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555"/>
          <a:stretch/>
        </p:blipFill>
        <p:spPr bwMode="auto">
          <a:xfrm>
            <a:off x="6661427" y="1417770"/>
            <a:ext cx="4278894" cy="4708066"/>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Recording Mar 10, 2022 at 6:51:42 PM" descr="Audio Recording Mar 10, 2022 at 6:51:42 PM">
            <a:hlinkClick r:id="" action="ppaction://media"/>
            <a:extLst>
              <a:ext uri="{FF2B5EF4-FFF2-40B4-BE49-F238E27FC236}">
                <a16:creationId xmlns:a16="http://schemas.microsoft.com/office/drawing/2014/main" id="{DBC0FB2C-F7D9-7C4B-B9FC-AE3370189F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59283" y="5020379"/>
            <a:ext cx="812800" cy="812800"/>
          </a:xfrm>
          <a:prstGeom prst="rect">
            <a:avLst/>
          </a:prstGeom>
        </p:spPr>
      </p:pic>
    </p:spTree>
    <p:extLst>
      <p:ext uri="{BB962C8B-B14F-4D97-AF65-F5344CB8AC3E}">
        <p14:creationId xmlns:p14="http://schemas.microsoft.com/office/powerpoint/2010/main" val="42149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112A90-DAF7-AF43-A8A8-52595EEA8CD7}"/>
              </a:ext>
            </a:extLst>
          </p:cNvPr>
          <p:cNvSpPr>
            <a:spLocks noGrp="1"/>
          </p:cNvSpPr>
          <p:nvPr>
            <p:ph type="title"/>
          </p:nvPr>
        </p:nvSpPr>
        <p:spPr>
          <a:xfrm>
            <a:off x="761996" y="382385"/>
            <a:ext cx="10668004" cy="1113295"/>
          </a:xfrm>
        </p:spPr>
        <p:txBody>
          <a:bodyPr anchor="b">
            <a:normAutofit/>
          </a:bodyPr>
          <a:lstStyle/>
          <a:p>
            <a:pPr algn="ctr"/>
            <a:r>
              <a:rPr lang="en-US" dirty="0"/>
              <a:t>Oral Care providers</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Text&#10;&#10;Description automatically generated with medium confidence">
            <a:extLst>
              <a:ext uri="{FF2B5EF4-FFF2-40B4-BE49-F238E27FC236}">
                <a16:creationId xmlns:a16="http://schemas.microsoft.com/office/drawing/2014/main" id="{CF8AC1FF-3ABE-A74B-8C2B-A793082B1FB2}"/>
              </a:ext>
            </a:extLst>
          </p:cNvPr>
          <p:cNvPicPr>
            <a:picLocks noChangeAspect="1"/>
          </p:cNvPicPr>
          <p:nvPr/>
        </p:nvPicPr>
        <p:blipFill>
          <a:blip r:embed="rId5"/>
          <a:stretch>
            <a:fillRect/>
          </a:stretch>
        </p:blipFill>
        <p:spPr>
          <a:xfrm>
            <a:off x="606652" y="4040547"/>
            <a:ext cx="5351882" cy="746132"/>
          </a:xfrm>
          <a:prstGeom prst="rect">
            <a:avLst/>
          </a:prstGeom>
        </p:spPr>
      </p:pic>
      <p:pic>
        <p:nvPicPr>
          <p:cNvPr id="14" name="Picture 13">
            <a:extLst>
              <a:ext uri="{FF2B5EF4-FFF2-40B4-BE49-F238E27FC236}">
                <a16:creationId xmlns:a16="http://schemas.microsoft.com/office/drawing/2014/main" id="{2E130A6B-5709-E44E-BA1D-CC8CE28CECFF}"/>
              </a:ext>
            </a:extLst>
          </p:cNvPr>
          <p:cNvPicPr>
            <a:picLocks noChangeAspect="1"/>
          </p:cNvPicPr>
          <p:nvPr/>
        </p:nvPicPr>
        <p:blipFill>
          <a:blip r:embed="rId6"/>
          <a:stretch>
            <a:fillRect/>
          </a:stretch>
        </p:blipFill>
        <p:spPr>
          <a:xfrm>
            <a:off x="361264" y="5176886"/>
            <a:ext cx="5842659" cy="674153"/>
          </a:xfrm>
          <a:prstGeom prst="rect">
            <a:avLst/>
          </a:prstGeom>
        </p:spPr>
      </p:pic>
      <p:sp>
        <p:nvSpPr>
          <p:cNvPr id="18" name="Rounded Rectangle 17">
            <a:extLst>
              <a:ext uri="{FF2B5EF4-FFF2-40B4-BE49-F238E27FC236}">
                <a16:creationId xmlns:a16="http://schemas.microsoft.com/office/drawing/2014/main" id="{05AFB04A-C883-7D47-8FDE-3EECD162F75C}"/>
              </a:ext>
            </a:extLst>
          </p:cNvPr>
          <p:cNvSpPr/>
          <p:nvPr/>
        </p:nvSpPr>
        <p:spPr>
          <a:xfrm>
            <a:off x="6845075" y="4286811"/>
            <a:ext cx="4985661" cy="1113295"/>
          </a:xfrm>
          <a:prstGeom prst="round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B7F9DAF-42D3-CA47-843F-2FDC1C52E695}"/>
              </a:ext>
            </a:extLst>
          </p:cNvPr>
          <p:cNvSpPr txBox="1"/>
          <p:nvPr/>
        </p:nvSpPr>
        <p:spPr>
          <a:xfrm>
            <a:off x="7077983" y="4377920"/>
            <a:ext cx="4752753" cy="923330"/>
          </a:xfrm>
          <a:prstGeom prst="rect">
            <a:avLst/>
          </a:prstGeom>
          <a:noFill/>
        </p:spPr>
        <p:txBody>
          <a:bodyPr wrap="square">
            <a:spAutoFit/>
          </a:bodyPr>
          <a:lstStyle/>
          <a:p>
            <a:r>
              <a:rPr lang="en-CA" sz="18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“Casual staff sometimes don't come with the same view on the residents on the floor as the staff that work with them every day</a:t>
            </a:r>
            <a:r>
              <a:rPr lang="en-CA" sz="1800" dirty="0">
                <a:solidFill>
                  <a:schemeClr val="accent2"/>
                </a:solidFill>
                <a:latin typeface="Calibri" panose="020F0502020204030204" pitchFamily="34" charset="0"/>
                <a:ea typeface="Calibri" panose="020F0502020204030204" pitchFamily="34" charset="0"/>
                <a:cs typeface="Calibri" panose="020F0502020204030204" pitchFamily="34" charset="0"/>
              </a:rPr>
              <a:t>”</a:t>
            </a:r>
            <a:endParaRPr lang="en-US" dirty="0">
              <a:solidFill>
                <a:schemeClr val="accent2"/>
              </a:solidFill>
              <a:latin typeface="Calibri" panose="020F0502020204030204" pitchFamily="34" charset="0"/>
              <a:cs typeface="Calibri" panose="020F0502020204030204" pitchFamily="34" charset="0"/>
            </a:endParaRPr>
          </a:p>
        </p:txBody>
      </p:sp>
      <p:graphicFrame>
        <p:nvGraphicFramePr>
          <p:cNvPr id="4" name="Table 4">
            <a:extLst>
              <a:ext uri="{FF2B5EF4-FFF2-40B4-BE49-F238E27FC236}">
                <a16:creationId xmlns:a16="http://schemas.microsoft.com/office/drawing/2014/main" id="{63C421CD-C70C-0348-B499-10377C47AFBC}"/>
              </a:ext>
            </a:extLst>
          </p:cNvPr>
          <p:cNvGraphicFramePr>
            <a:graphicFrameLocks noGrp="1"/>
          </p:cNvGraphicFramePr>
          <p:nvPr>
            <p:extLst>
              <p:ext uri="{D42A27DB-BD31-4B8C-83A1-F6EECF244321}">
                <p14:modId xmlns:p14="http://schemas.microsoft.com/office/powerpoint/2010/main" val="4128003475"/>
              </p:ext>
            </p:extLst>
          </p:nvPr>
        </p:nvGraphicFramePr>
        <p:xfrm>
          <a:off x="1649146" y="1839611"/>
          <a:ext cx="8128000" cy="163363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122093062"/>
                    </a:ext>
                  </a:extLst>
                </a:gridCol>
                <a:gridCol w="4064000">
                  <a:extLst>
                    <a:ext uri="{9D8B030D-6E8A-4147-A177-3AD203B41FA5}">
                      <a16:colId xmlns:a16="http://schemas.microsoft.com/office/drawing/2014/main" val="1816480796"/>
                    </a:ext>
                  </a:extLst>
                </a:gridCol>
              </a:tblGrid>
              <a:tr h="597311">
                <a:tc>
                  <a:txBody>
                    <a:bodyPr/>
                    <a:lstStyle/>
                    <a:p>
                      <a:pPr algn="ctr"/>
                      <a:r>
                        <a:rPr lang="en-US" sz="2400" dirty="0"/>
                        <a:t>Barrier</a:t>
                      </a:r>
                    </a:p>
                  </a:txBody>
                  <a:tcPr/>
                </a:tc>
                <a:tc>
                  <a:txBody>
                    <a:bodyPr/>
                    <a:lstStyle/>
                    <a:p>
                      <a:pPr algn="ctr"/>
                      <a:r>
                        <a:rPr lang="en-US" sz="2400" dirty="0"/>
                        <a:t>Solution</a:t>
                      </a:r>
                    </a:p>
                  </a:txBody>
                  <a:tcPr/>
                </a:tc>
                <a:extLst>
                  <a:ext uri="{0D108BD9-81ED-4DB2-BD59-A6C34878D82A}">
                    <a16:rowId xmlns:a16="http://schemas.microsoft.com/office/drawing/2014/main" val="1935631281"/>
                  </a:ext>
                </a:extLst>
              </a:tr>
              <a:tr h="897147">
                <a:tc>
                  <a:txBody>
                    <a:bodyPr/>
                    <a:lstStyle/>
                    <a:p>
                      <a:pPr marL="285750" indent="-285750">
                        <a:buFont typeface="Arial" panose="020B0604020202020204" pitchFamily="34" charset="0"/>
                        <a:buChar char="•"/>
                      </a:pPr>
                      <a:r>
                        <a:rPr lang="en-US" sz="2200" u="sng" dirty="0">
                          <a:solidFill>
                            <a:schemeClr val="accent2"/>
                          </a:solidFill>
                        </a:rPr>
                        <a:t>Staffing</a:t>
                      </a:r>
                    </a:p>
                    <a:p>
                      <a:pPr marL="742950" lvl="1" indent="-285750">
                        <a:buFont typeface="Arial" panose="020B0604020202020204" pitchFamily="34" charset="0"/>
                        <a:buChar char="•"/>
                      </a:pPr>
                      <a:r>
                        <a:rPr lang="en-US" sz="2000" dirty="0">
                          <a:solidFill>
                            <a:schemeClr val="accent2"/>
                          </a:solidFill>
                        </a:rPr>
                        <a:t>Known issue in LTC</a:t>
                      </a:r>
                    </a:p>
                    <a:p>
                      <a:pPr marL="742950" lvl="1" indent="-285750">
                        <a:buFont typeface="Arial" panose="020B0604020202020204" pitchFamily="34" charset="0"/>
                        <a:buChar char="•"/>
                      </a:pPr>
                      <a:r>
                        <a:rPr lang="en-US" sz="2000" dirty="0">
                          <a:solidFill>
                            <a:schemeClr val="accent2"/>
                          </a:solidFill>
                        </a:rPr>
                        <a:t>Not limited to oral care</a:t>
                      </a:r>
                    </a:p>
                  </a:txBody>
                  <a:tcPr/>
                </a:tc>
                <a:tc>
                  <a:txBody>
                    <a:bodyPr/>
                    <a:lstStyle/>
                    <a:p>
                      <a:pPr marL="285750" indent="-285750">
                        <a:buFont typeface="Arial" panose="020B0604020202020204" pitchFamily="34" charset="0"/>
                        <a:buChar char="•"/>
                      </a:pPr>
                      <a:r>
                        <a:rPr lang="en-US" dirty="0">
                          <a:solidFill>
                            <a:schemeClr val="accent2"/>
                          </a:solidFill>
                        </a:rPr>
                        <a:t>Access to oral care professionals </a:t>
                      </a:r>
                    </a:p>
                  </a:txBody>
                  <a:tcPr/>
                </a:tc>
                <a:extLst>
                  <a:ext uri="{0D108BD9-81ED-4DB2-BD59-A6C34878D82A}">
                    <a16:rowId xmlns:a16="http://schemas.microsoft.com/office/drawing/2014/main" val="3012383902"/>
                  </a:ext>
                </a:extLst>
              </a:tr>
            </a:tbl>
          </a:graphicData>
        </a:graphic>
      </p:graphicFrame>
      <p:pic>
        <p:nvPicPr>
          <p:cNvPr id="6" name="Audio Recording Mar 10, 2022 at 6:53:46 PM" descr="Audio Recording Mar 10, 2022 at 6:53:46 PM">
            <a:hlinkClick r:id="" action="ppaction://media"/>
            <a:extLst>
              <a:ext uri="{FF2B5EF4-FFF2-40B4-BE49-F238E27FC236}">
                <a16:creationId xmlns:a16="http://schemas.microsoft.com/office/drawing/2014/main" id="{E513682A-DD1D-EB44-953C-1083B6B6423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72800" y="1026811"/>
            <a:ext cx="812800" cy="812800"/>
          </a:xfrm>
          <a:prstGeom prst="rect">
            <a:avLst/>
          </a:prstGeom>
        </p:spPr>
      </p:pic>
    </p:spTree>
    <p:extLst>
      <p:ext uri="{BB962C8B-B14F-4D97-AF65-F5344CB8AC3E}">
        <p14:creationId xmlns:p14="http://schemas.microsoft.com/office/powerpoint/2010/main" val="47387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6C39A3-D694-D044-BD4C-E56B6A8E4516}"/>
              </a:ext>
            </a:extLst>
          </p:cNvPr>
          <p:cNvSpPr>
            <a:spLocks noGrp="1"/>
          </p:cNvSpPr>
          <p:nvPr>
            <p:ph type="title"/>
          </p:nvPr>
        </p:nvSpPr>
        <p:spPr>
          <a:xfrm>
            <a:off x="761996" y="382385"/>
            <a:ext cx="10668004" cy="1113295"/>
          </a:xfrm>
        </p:spPr>
        <p:txBody>
          <a:bodyPr anchor="b">
            <a:normAutofit/>
          </a:bodyPr>
          <a:lstStyle/>
          <a:p>
            <a:pPr algn="ctr"/>
            <a:r>
              <a:rPr lang="en-US" dirty="0"/>
              <a:t>Logistical considerations</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A9FA10CD-D7A3-7445-ADE0-50F02498CF39}"/>
              </a:ext>
            </a:extLst>
          </p:cNvPr>
          <p:cNvSpPr txBox="1"/>
          <p:nvPr/>
        </p:nvSpPr>
        <p:spPr>
          <a:xfrm>
            <a:off x="787581" y="2038580"/>
            <a:ext cx="5039832" cy="769441"/>
          </a:xfrm>
          <a:prstGeom prst="rect">
            <a:avLst/>
          </a:prstGeom>
          <a:noFill/>
        </p:spPr>
        <p:txBody>
          <a:bodyPr wrap="square" rtlCol="0">
            <a:spAutoFit/>
          </a:bodyPr>
          <a:lstStyle/>
          <a:p>
            <a:r>
              <a:rPr lang="en-US" sz="2200" b="1" u="sng" dirty="0">
                <a:solidFill>
                  <a:schemeClr val="accent2"/>
                </a:solidFill>
              </a:rPr>
              <a:t>Logistics:</a:t>
            </a:r>
          </a:p>
          <a:p>
            <a:pPr marL="342900" indent="-342900">
              <a:buFont typeface="Arial" panose="020B0604020202020204" pitchFamily="34" charset="0"/>
              <a:buChar char="•"/>
            </a:pPr>
            <a:r>
              <a:rPr lang="en-US" sz="2200" dirty="0">
                <a:solidFill>
                  <a:schemeClr val="accent2"/>
                </a:solidFill>
              </a:rPr>
              <a:t>Funding</a:t>
            </a:r>
          </a:p>
        </p:txBody>
      </p:sp>
      <p:sp>
        <p:nvSpPr>
          <p:cNvPr id="11" name="Rounded Rectangle 10">
            <a:extLst>
              <a:ext uri="{FF2B5EF4-FFF2-40B4-BE49-F238E27FC236}">
                <a16:creationId xmlns:a16="http://schemas.microsoft.com/office/drawing/2014/main" id="{924635C2-199B-C44A-89AC-5C685F23F44B}"/>
              </a:ext>
            </a:extLst>
          </p:cNvPr>
          <p:cNvSpPr/>
          <p:nvPr/>
        </p:nvSpPr>
        <p:spPr>
          <a:xfrm>
            <a:off x="259283" y="3814007"/>
            <a:ext cx="6507267" cy="95019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ECE714D-7F57-5540-89FF-18CD5C4AC8B5}"/>
              </a:ext>
            </a:extLst>
          </p:cNvPr>
          <p:cNvSpPr txBox="1"/>
          <p:nvPr/>
        </p:nvSpPr>
        <p:spPr>
          <a:xfrm>
            <a:off x="461374" y="3954322"/>
            <a:ext cx="6103087" cy="646331"/>
          </a:xfrm>
          <a:prstGeom prst="rect">
            <a:avLst/>
          </a:prstGeom>
          <a:noFill/>
        </p:spPr>
        <p:txBody>
          <a:bodyPr wrap="square">
            <a:spAutoFit/>
          </a:bodyPr>
          <a:lstStyle/>
          <a:p>
            <a:r>
              <a:rPr lang="en-C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“…once they venture into long term care, their medical services are covered, but there's no coverage for oral hygiene"</a:t>
            </a:r>
            <a:endParaRPr lang="en-US" dirty="0">
              <a:solidFill>
                <a:schemeClr val="bg1"/>
              </a:solidFill>
            </a:endParaRPr>
          </a:p>
        </p:txBody>
      </p:sp>
      <p:sp>
        <p:nvSpPr>
          <p:cNvPr id="14" name="Rounded Rectangle 13">
            <a:extLst>
              <a:ext uri="{FF2B5EF4-FFF2-40B4-BE49-F238E27FC236}">
                <a16:creationId xmlns:a16="http://schemas.microsoft.com/office/drawing/2014/main" id="{50FF0CEE-F13E-5B46-A2EA-CF1C19A1999C}"/>
              </a:ext>
            </a:extLst>
          </p:cNvPr>
          <p:cNvSpPr/>
          <p:nvPr/>
        </p:nvSpPr>
        <p:spPr>
          <a:xfrm>
            <a:off x="5501206" y="4907762"/>
            <a:ext cx="6507267" cy="95019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EE50794-197E-8141-8800-5C9E62484603}"/>
              </a:ext>
            </a:extLst>
          </p:cNvPr>
          <p:cNvSpPr txBox="1"/>
          <p:nvPr/>
        </p:nvSpPr>
        <p:spPr>
          <a:xfrm>
            <a:off x="6178965" y="5173923"/>
            <a:ext cx="6103088" cy="369332"/>
          </a:xfrm>
          <a:prstGeom prst="rect">
            <a:avLst/>
          </a:prstGeom>
          <a:noFill/>
        </p:spPr>
        <p:txBody>
          <a:bodyPr wrap="square">
            <a:spAutoFit/>
          </a:bodyPr>
          <a:lstStyle/>
          <a:p>
            <a:r>
              <a:rPr lang="en-C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 some provincial funding is definitely necessary”</a:t>
            </a:r>
            <a:r>
              <a:rPr lang="en-CA" dirty="0">
                <a:solidFill>
                  <a:schemeClr val="bg1"/>
                </a:solidFill>
                <a:effectLst/>
              </a:rPr>
              <a:t> </a:t>
            </a:r>
            <a:endParaRPr lang="en-US" dirty="0">
              <a:solidFill>
                <a:schemeClr val="bg1"/>
              </a:solidFill>
            </a:endParaRPr>
          </a:p>
        </p:txBody>
      </p:sp>
      <p:sp>
        <p:nvSpPr>
          <p:cNvPr id="16" name="Rounded Rectangle 15">
            <a:extLst>
              <a:ext uri="{FF2B5EF4-FFF2-40B4-BE49-F238E27FC236}">
                <a16:creationId xmlns:a16="http://schemas.microsoft.com/office/drawing/2014/main" id="{0BDB7338-6E76-F242-B1BF-9A3793920481}"/>
              </a:ext>
            </a:extLst>
          </p:cNvPr>
          <p:cNvSpPr/>
          <p:nvPr/>
        </p:nvSpPr>
        <p:spPr>
          <a:xfrm>
            <a:off x="5501206" y="1635995"/>
            <a:ext cx="6507268" cy="2003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FD6A223-1E4B-3343-915A-CC4641FC3FD5}"/>
              </a:ext>
            </a:extLst>
          </p:cNvPr>
          <p:cNvSpPr txBox="1"/>
          <p:nvPr/>
        </p:nvSpPr>
        <p:spPr>
          <a:xfrm>
            <a:off x="5691473" y="2366931"/>
            <a:ext cx="5988698" cy="1169551"/>
          </a:xfrm>
          <a:prstGeom prst="rect">
            <a:avLst/>
          </a:prstGeom>
          <a:noFill/>
        </p:spPr>
        <p:txBody>
          <a:bodyPr wrap="square" rtlCol="0">
            <a:spAutoFit/>
          </a:bodyPr>
          <a:lstStyle/>
          <a:p>
            <a:pPr algn="ctr"/>
            <a:r>
              <a:rPr lang="en-CA" sz="1400" dirty="0">
                <a:solidFill>
                  <a:schemeClr val="bg1"/>
                </a:solidFill>
              </a:rPr>
              <a:t>“Germany, Japan and South Korea have been successful in providing universal LTC to their older populations, and they have maintained low death rates in care homes during the pandemic.  All three countries have replaced their patchwork systems of LTC provided by local and regional governments with universal, public LTC insurance”</a:t>
            </a:r>
            <a:endParaRPr lang="en-US" sz="1400" dirty="0">
              <a:solidFill>
                <a:schemeClr val="bg1"/>
              </a:solidFill>
            </a:endParaRPr>
          </a:p>
        </p:txBody>
      </p:sp>
      <p:sp>
        <p:nvSpPr>
          <p:cNvPr id="27" name="TextBox 26">
            <a:extLst>
              <a:ext uri="{FF2B5EF4-FFF2-40B4-BE49-F238E27FC236}">
                <a16:creationId xmlns:a16="http://schemas.microsoft.com/office/drawing/2014/main" id="{522E5B6D-2B18-FC4C-AE8E-550C3879B479}"/>
              </a:ext>
            </a:extLst>
          </p:cNvPr>
          <p:cNvSpPr txBox="1"/>
          <p:nvPr/>
        </p:nvSpPr>
        <p:spPr>
          <a:xfrm>
            <a:off x="5917467" y="1691607"/>
            <a:ext cx="5536710" cy="646331"/>
          </a:xfrm>
          <a:prstGeom prst="rect">
            <a:avLst/>
          </a:prstGeom>
          <a:noFill/>
        </p:spPr>
        <p:txBody>
          <a:bodyPr wrap="square" rtlCol="0">
            <a:spAutoFit/>
          </a:bodyPr>
          <a:lstStyle/>
          <a:p>
            <a:pPr algn="ctr"/>
            <a:r>
              <a:rPr lang="en-US" b="1" dirty="0">
                <a:solidFill>
                  <a:schemeClr val="bg1"/>
                </a:solidFill>
              </a:rPr>
              <a:t>Long-term care reform in Canada will require a massive, multi-year effort</a:t>
            </a:r>
          </a:p>
        </p:txBody>
      </p:sp>
      <p:pic>
        <p:nvPicPr>
          <p:cNvPr id="9" name="Audio Recording Mar 10, 2022 at 8:20:50 PM" descr="Audio Recording Mar 10, 2022 at 8:20:50 PM">
            <a:hlinkClick r:id="" action="ppaction://media"/>
            <a:extLst>
              <a:ext uri="{FF2B5EF4-FFF2-40B4-BE49-F238E27FC236}">
                <a16:creationId xmlns:a16="http://schemas.microsoft.com/office/drawing/2014/main" id="{942256E3-2E07-D94E-82E1-8F27FBE7EE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5542" y="604514"/>
            <a:ext cx="812800" cy="812800"/>
          </a:xfrm>
          <a:prstGeom prst="rect">
            <a:avLst/>
          </a:prstGeom>
        </p:spPr>
      </p:pic>
    </p:spTree>
    <p:extLst>
      <p:ext uri="{BB962C8B-B14F-4D97-AF65-F5344CB8AC3E}">
        <p14:creationId xmlns:p14="http://schemas.microsoft.com/office/powerpoint/2010/main" val="394071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3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4A16-575A-4D4F-8080-875C4CEB23AF}"/>
              </a:ext>
            </a:extLst>
          </p:cNvPr>
          <p:cNvSpPr>
            <a:spLocks noGrp="1"/>
          </p:cNvSpPr>
          <p:nvPr>
            <p:ph type="title"/>
          </p:nvPr>
        </p:nvSpPr>
        <p:spPr>
          <a:xfrm>
            <a:off x="1251678" y="382385"/>
            <a:ext cx="5984274" cy="1492132"/>
          </a:xfrm>
        </p:spPr>
        <p:txBody>
          <a:bodyPr>
            <a:normAutofit/>
          </a:bodyPr>
          <a:lstStyle/>
          <a:p>
            <a:r>
              <a:rPr lang="en-US" dirty="0"/>
              <a:t>Promoting Brushing up </a:t>
            </a:r>
          </a:p>
        </p:txBody>
      </p:sp>
      <p:sp>
        <p:nvSpPr>
          <p:cNvPr id="3" name="Content Placeholder 2">
            <a:extLst>
              <a:ext uri="{FF2B5EF4-FFF2-40B4-BE49-F238E27FC236}">
                <a16:creationId xmlns:a16="http://schemas.microsoft.com/office/drawing/2014/main" id="{0912517A-F425-9C43-B57B-3E60E4C68D4A}"/>
              </a:ext>
            </a:extLst>
          </p:cNvPr>
          <p:cNvSpPr>
            <a:spLocks noGrp="1"/>
          </p:cNvSpPr>
          <p:nvPr>
            <p:ph idx="1"/>
          </p:nvPr>
        </p:nvSpPr>
        <p:spPr>
          <a:xfrm>
            <a:off x="1251678" y="2187145"/>
            <a:ext cx="5984274" cy="4085056"/>
          </a:xfrm>
        </p:spPr>
        <p:txBody>
          <a:bodyPr>
            <a:normAutofit/>
          </a:bodyPr>
          <a:lstStyle/>
          <a:p>
            <a:r>
              <a:rPr lang="en-US" sz="2200" b="1" dirty="0">
                <a:solidFill>
                  <a:schemeClr val="accent2"/>
                </a:solidFill>
              </a:rPr>
              <a:t>Refreshers</a:t>
            </a:r>
          </a:p>
          <a:p>
            <a:pPr lvl="1"/>
            <a:r>
              <a:rPr lang="en-US" sz="2000" dirty="0">
                <a:solidFill>
                  <a:schemeClr val="accent2"/>
                </a:solidFill>
              </a:rPr>
              <a:t>Identified as being beneficial </a:t>
            </a:r>
          </a:p>
          <a:p>
            <a:pPr lvl="1"/>
            <a:r>
              <a:rPr lang="en-US" sz="2000" dirty="0">
                <a:solidFill>
                  <a:schemeClr val="accent2"/>
                </a:solidFill>
              </a:rPr>
              <a:t>Speaks to importance of oral care to LTC staff</a:t>
            </a:r>
          </a:p>
          <a:p>
            <a:pPr lvl="1"/>
            <a:r>
              <a:rPr lang="en-US" sz="2000" dirty="0">
                <a:solidFill>
                  <a:schemeClr val="accent2"/>
                </a:solidFill>
              </a:rPr>
              <a:t>Pre-recorded video, in person skills night</a:t>
            </a:r>
          </a:p>
          <a:p>
            <a:pPr marL="457200" lvl="1" indent="0">
              <a:buNone/>
            </a:pPr>
            <a:endParaRPr lang="en-US" sz="2000" dirty="0">
              <a:solidFill>
                <a:schemeClr val="accent2"/>
              </a:solidFill>
            </a:endParaRPr>
          </a:p>
          <a:p>
            <a:r>
              <a:rPr lang="en-US" sz="2200" b="1" dirty="0">
                <a:solidFill>
                  <a:schemeClr val="accent2"/>
                </a:solidFill>
              </a:rPr>
              <a:t>Care Cards</a:t>
            </a:r>
          </a:p>
          <a:p>
            <a:endParaRPr lang="en-US" sz="2200" b="1" u="sng" dirty="0">
              <a:solidFill>
                <a:schemeClr val="accent2"/>
              </a:solidFill>
            </a:endParaRPr>
          </a:p>
          <a:p>
            <a:r>
              <a:rPr lang="en-US" sz="2200" b="1" dirty="0">
                <a:solidFill>
                  <a:schemeClr val="accent2"/>
                </a:solidFill>
              </a:rPr>
              <a:t>Need to promote Brushing Up</a:t>
            </a:r>
          </a:p>
          <a:p>
            <a:pPr marL="457200" lvl="1" indent="0">
              <a:buNone/>
            </a:pPr>
            <a:endParaRPr lang="en-US" dirty="0">
              <a:solidFill>
                <a:srgbClr val="000000"/>
              </a:solidFill>
            </a:endParaRPr>
          </a:p>
        </p:txBody>
      </p:sp>
      <p:pic>
        <p:nvPicPr>
          <p:cNvPr id="6146" name="Picture 2" descr="Close-Up Shot of a Person Pointing at the Xray Image on the Computer Screen">
            <a:extLst>
              <a:ext uri="{FF2B5EF4-FFF2-40B4-BE49-F238E27FC236}">
                <a16:creationId xmlns:a16="http://schemas.microsoft.com/office/drawing/2014/main" id="{670E566F-251D-AE42-97EE-0CD990876D0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555992" y="505718"/>
            <a:ext cx="3902582" cy="5846564"/>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Mar 9, 2022 at 11:34:43 PM" descr="Audio Recording Mar 9, 2022 at 11:34:43 PM">
            <a:hlinkClick r:id="" action="ppaction://media"/>
            <a:extLst>
              <a:ext uri="{FF2B5EF4-FFF2-40B4-BE49-F238E27FC236}">
                <a16:creationId xmlns:a16="http://schemas.microsoft.com/office/drawing/2014/main" id="{D6AD869F-5A68-B742-8951-9EABDCE7BBE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76772" y="5865801"/>
            <a:ext cx="812800" cy="812800"/>
          </a:xfrm>
          <a:prstGeom prst="rect">
            <a:avLst/>
          </a:prstGeom>
        </p:spPr>
      </p:pic>
    </p:spTree>
    <p:extLst>
      <p:ext uri="{BB962C8B-B14F-4D97-AF65-F5344CB8AC3E}">
        <p14:creationId xmlns:p14="http://schemas.microsoft.com/office/powerpoint/2010/main" val="183210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8A32-3946-E540-B68C-3E1411741FBF}"/>
              </a:ext>
            </a:extLst>
          </p:cNvPr>
          <p:cNvSpPr>
            <a:spLocks noGrp="1"/>
          </p:cNvSpPr>
          <p:nvPr>
            <p:ph type="title"/>
          </p:nvPr>
        </p:nvSpPr>
        <p:spPr/>
        <p:txBody>
          <a:bodyPr/>
          <a:lstStyle/>
          <a:p>
            <a:pPr algn="ctr"/>
            <a:r>
              <a:rPr lang="en-US" dirty="0"/>
              <a:t>Outline </a:t>
            </a:r>
          </a:p>
        </p:txBody>
      </p:sp>
      <p:graphicFrame>
        <p:nvGraphicFramePr>
          <p:cNvPr id="8" name="Content Placeholder 10">
            <a:extLst>
              <a:ext uri="{FF2B5EF4-FFF2-40B4-BE49-F238E27FC236}">
                <a16:creationId xmlns:a16="http://schemas.microsoft.com/office/drawing/2014/main" id="{930D430B-8503-5C4D-B2DA-B183C2BE8CF8}"/>
              </a:ext>
            </a:extLst>
          </p:cNvPr>
          <p:cNvGraphicFramePr>
            <a:graphicFrameLocks/>
          </p:cNvGraphicFramePr>
          <p:nvPr>
            <p:extLst>
              <p:ext uri="{D42A27DB-BD31-4B8C-83A1-F6EECF244321}">
                <p14:modId xmlns:p14="http://schemas.microsoft.com/office/powerpoint/2010/main" val="2434841834"/>
              </p:ext>
            </p:extLst>
          </p:nvPr>
        </p:nvGraphicFramePr>
        <p:xfrm>
          <a:off x="1251678" y="1874517"/>
          <a:ext cx="10179050" cy="3594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val 8">
            <a:extLst>
              <a:ext uri="{FF2B5EF4-FFF2-40B4-BE49-F238E27FC236}">
                <a16:creationId xmlns:a16="http://schemas.microsoft.com/office/drawing/2014/main" id="{82D924F0-80EC-8244-B2D4-C50BCB5A6814}"/>
              </a:ext>
            </a:extLst>
          </p:cNvPr>
          <p:cNvSpPr/>
          <p:nvPr/>
        </p:nvSpPr>
        <p:spPr>
          <a:xfrm>
            <a:off x="1306642" y="4856414"/>
            <a:ext cx="472983" cy="472983"/>
          </a:xfrm>
          <a:prstGeom prst="ellipse">
            <a:avLst/>
          </a:prstGeom>
          <a:solidFill>
            <a:schemeClr val="accent2"/>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val 9">
            <a:extLst>
              <a:ext uri="{FF2B5EF4-FFF2-40B4-BE49-F238E27FC236}">
                <a16:creationId xmlns:a16="http://schemas.microsoft.com/office/drawing/2014/main" id="{DCB98325-2F47-1943-88E2-40FC755CE1EF}"/>
              </a:ext>
            </a:extLst>
          </p:cNvPr>
          <p:cNvSpPr/>
          <p:nvPr/>
        </p:nvSpPr>
        <p:spPr>
          <a:xfrm>
            <a:off x="1610158" y="4289942"/>
            <a:ext cx="467986" cy="472983"/>
          </a:xfrm>
          <a:prstGeom prst="ellipse">
            <a:avLst/>
          </a:prstGeom>
          <a:solidFill>
            <a:schemeClr val="accent2">
              <a:lumMod val="20000"/>
              <a:lumOff val="80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3" name="Audio Recording Mar 9, 2022 at 11:34:56 PM" descr="Audio Recording Mar 9, 2022 at 11:34:56 PM">
            <a:hlinkClick r:id="" action="ppaction://media"/>
            <a:extLst>
              <a:ext uri="{FF2B5EF4-FFF2-40B4-BE49-F238E27FC236}">
                <a16:creationId xmlns:a16="http://schemas.microsoft.com/office/drawing/2014/main" id="{603FA387-2DAC-A840-9CD5-368E365BA9B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211164" y="315651"/>
            <a:ext cx="812800" cy="812800"/>
          </a:xfrm>
          <a:prstGeom prst="rect">
            <a:avLst/>
          </a:prstGeom>
        </p:spPr>
      </p:pic>
    </p:spTree>
    <p:extLst>
      <p:ext uri="{BB962C8B-B14F-4D97-AF65-F5344CB8AC3E}">
        <p14:creationId xmlns:p14="http://schemas.microsoft.com/office/powerpoint/2010/main" val="428184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FEA30-E855-2D4D-B9B8-97DAE0108BE0}"/>
              </a:ext>
            </a:extLst>
          </p:cNvPr>
          <p:cNvSpPr>
            <a:spLocks noGrp="1"/>
          </p:cNvSpPr>
          <p:nvPr>
            <p:ph type="title"/>
          </p:nvPr>
        </p:nvSpPr>
        <p:spPr>
          <a:xfrm>
            <a:off x="1251678" y="382385"/>
            <a:ext cx="5984274" cy="1492132"/>
          </a:xfrm>
        </p:spPr>
        <p:txBody>
          <a:bodyPr>
            <a:normAutofit/>
          </a:bodyPr>
          <a:lstStyle/>
          <a:p>
            <a:r>
              <a:rPr lang="en-US" dirty="0"/>
              <a:t>Conclusions &amp; future directions</a:t>
            </a:r>
          </a:p>
        </p:txBody>
      </p:sp>
      <p:sp>
        <p:nvSpPr>
          <p:cNvPr id="3" name="Content Placeholder 2">
            <a:extLst>
              <a:ext uri="{FF2B5EF4-FFF2-40B4-BE49-F238E27FC236}">
                <a16:creationId xmlns:a16="http://schemas.microsoft.com/office/drawing/2014/main" id="{70157D77-DA42-C146-A58A-3B20ABBBE418}"/>
              </a:ext>
            </a:extLst>
          </p:cNvPr>
          <p:cNvSpPr>
            <a:spLocks noGrp="1"/>
          </p:cNvSpPr>
          <p:nvPr>
            <p:ph idx="1"/>
          </p:nvPr>
        </p:nvSpPr>
        <p:spPr>
          <a:xfrm>
            <a:off x="1251678" y="2286001"/>
            <a:ext cx="5984274" cy="4085056"/>
          </a:xfrm>
        </p:spPr>
        <p:txBody>
          <a:bodyPr>
            <a:normAutofit/>
          </a:bodyPr>
          <a:lstStyle/>
          <a:p>
            <a:pPr>
              <a:lnSpc>
                <a:spcPct val="100000"/>
              </a:lnSpc>
            </a:pPr>
            <a:r>
              <a:rPr lang="en-US" sz="1700" b="1" dirty="0">
                <a:solidFill>
                  <a:schemeClr val="accent2"/>
                </a:solidFill>
              </a:rPr>
              <a:t>Oral care exists in LTC in NS</a:t>
            </a:r>
          </a:p>
          <a:p>
            <a:pPr lvl="1">
              <a:lnSpc>
                <a:spcPct val="100000"/>
              </a:lnSpc>
            </a:pPr>
            <a:r>
              <a:rPr lang="en-US" sz="1700" dirty="0">
                <a:solidFill>
                  <a:schemeClr val="accent2"/>
                </a:solidFill>
              </a:rPr>
              <a:t>Further research is needed to explore the implementation of these routines and oral health status in LTC</a:t>
            </a:r>
          </a:p>
          <a:p>
            <a:pPr lvl="1">
              <a:lnSpc>
                <a:spcPct val="100000"/>
              </a:lnSpc>
            </a:pPr>
            <a:endParaRPr lang="en-US" sz="1700" dirty="0">
              <a:solidFill>
                <a:schemeClr val="accent2"/>
              </a:solidFill>
            </a:endParaRPr>
          </a:p>
          <a:p>
            <a:pPr>
              <a:lnSpc>
                <a:spcPct val="100000"/>
              </a:lnSpc>
            </a:pPr>
            <a:r>
              <a:rPr lang="en-US" sz="1700" b="1" dirty="0">
                <a:solidFill>
                  <a:schemeClr val="accent2"/>
                </a:solidFill>
              </a:rPr>
              <a:t>Brushing Up is being used and adapted</a:t>
            </a:r>
          </a:p>
          <a:p>
            <a:pPr lvl="1">
              <a:lnSpc>
                <a:spcPct val="100000"/>
              </a:lnSpc>
            </a:pPr>
            <a:r>
              <a:rPr lang="en-US" sz="1700" dirty="0">
                <a:solidFill>
                  <a:schemeClr val="accent2"/>
                </a:solidFill>
              </a:rPr>
              <a:t>Goal of Brushing is being met</a:t>
            </a:r>
          </a:p>
          <a:p>
            <a:pPr lvl="1">
              <a:lnSpc>
                <a:spcPct val="100000"/>
              </a:lnSpc>
            </a:pPr>
            <a:r>
              <a:rPr lang="en-US" sz="1700" dirty="0">
                <a:solidFill>
                  <a:schemeClr val="accent2"/>
                </a:solidFill>
              </a:rPr>
              <a:t>Further promotion of the program is required</a:t>
            </a:r>
          </a:p>
          <a:p>
            <a:pPr lvl="1">
              <a:lnSpc>
                <a:spcPct val="100000"/>
              </a:lnSpc>
            </a:pPr>
            <a:endParaRPr lang="en-US" sz="1700" dirty="0">
              <a:solidFill>
                <a:schemeClr val="accent2"/>
              </a:solidFill>
            </a:endParaRPr>
          </a:p>
          <a:p>
            <a:pPr>
              <a:lnSpc>
                <a:spcPct val="100000"/>
              </a:lnSpc>
            </a:pPr>
            <a:r>
              <a:rPr lang="en-US" sz="1700" b="1" dirty="0">
                <a:solidFill>
                  <a:schemeClr val="accent2"/>
                </a:solidFill>
              </a:rPr>
              <a:t>Barriers and Facilitators</a:t>
            </a:r>
          </a:p>
          <a:p>
            <a:pPr lvl="1">
              <a:lnSpc>
                <a:spcPct val="100000"/>
              </a:lnSpc>
            </a:pPr>
            <a:r>
              <a:rPr lang="en-US" sz="1700" dirty="0">
                <a:solidFill>
                  <a:schemeClr val="accent2"/>
                </a:solidFill>
              </a:rPr>
              <a:t>Well known and documented </a:t>
            </a:r>
          </a:p>
          <a:p>
            <a:pPr lvl="1">
              <a:lnSpc>
                <a:spcPct val="100000"/>
              </a:lnSpc>
            </a:pPr>
            <a:r>
              <a:rPr lang="en-US" sz="1700" dirty="0">
                <a:solidFill>
                  <a:schemeClr val="accent2"/>
                </a:solidFill>
              </a:rPr>
              <a:t>Solutions proposed</a:t>
            </a:r>
          </a:p>
          <a:p>
            <a:pPr lvl="1">
              <a:lnSpc>
                <a:spcPct val="100000"/>
              </a:lnSpc>
            </a:pPr>
            <a:endParaRPr lang="en-US" sz="1700" dirty="0">
              <a:solidFill>
                <a:srgbClr val="000000"/>
              </a:solidFill>
            </a:endParaRPr>
          </a:p>
          <a:p>
            <a:pPr lvl="1">
              <a:lnSpc>
                <a:spcPct val="100000"/>
              </a:lnSpc>
            </a:pPr>
            <a:endParaRPr lang="en-US" sz="1700" dirty="0">
              <a:solidFill>
                <a:srgbClr val="000000"/>
              </a:solidFill>
            </a:endParaRPr>
          </a:p>
          <a:p>
            <a:pPr lvl="1">
              <a:lnSpc>
                <a:spcPct val="100000"/>
              </a:lnSpc>
            </a:pPr>
            <a:endParaRPr lang="en-US" sz="1700" dirty="0">
              <a:solidFill>
                <a:srgbClr val="000000"/>
              </a:solidFill>
            </a:endParaRPr>
          </a:p>
          <a:p>
            <a:pPr lvl="1">
              <a:lnSpc>
                <a:spcPct val="100000"/>
              </a:lnSpc>
            </a:pPr>
            <a:endParaRPr lang="en-US" sz="1700" dirty="0">
              <a:solidFill>
                <a:srgbClr val="000000"/>
              </a:solidFill>
            </a:endParaRPr>
          </a:p>
          <a:p>
            <a:pPr lvl="1">
              <a:lnSpc>
                <a:spcPct val="100000"/>
              </a:lnSpc>
            </a:pPr>
            <a:endParaRPr lang="en-US" sz="1700" dirty="0">
              <a:solidFill>
                <a:srgbClr val="000000"/>
              </a:solidFill>
            </a:endParaRPr>
          </a:p>
        </p:txBody>
      </p:sp>
      <p:pic>
        <p:nvPicPr>
          <p:cNvPr id="1026" name="Picture 2">
            <a:extLst>
              <a:ext uri="{FF2B5EF4-FFF2-40B4-BE49-F238E27FC236}">
                <a16:creationId xmlns:a16="http://schemas.microsoft.com/office/drawing/2014/main" id="{D5BB7C04-FBD7-ED42-9BF7-E974CDFF8AE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573921" y="1128451"/>
            <a:ext cx="3902582" cy="5118140"/>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Recording Mar 10, 2022 at 7:00:00 PM" descr="Audio Recording Mar 10, 2022 at 7:00:00 PM">
            <a:hlinkClick r:id="" action="ppaction://media"/>
            <a:extLst>
              <a:ext uri="{FF2B5EF4-FFF2-40B4-BE49-F238E27FC236}">
                <a16:creationId xmlns:a16="http://schemas.microsoft.com/office/drawing/2014/main" id="{88D651E5-0537-CA4E-A282-A7D6AA36F5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65996" y="5433791"/>
            <a:ext cx="812800" cy="812800"/>
          </a:xfrm>
          <a:prstGeom prst="rect">
            <a:avLst/>
          </a:prstGeom>
        </p:spPr>
      </p:pic>
    </p:spTree>
    <p:extLst>
      <p:ext uri="{BB962C8B-B14F-4D97-AF65-F5344CB8AC3E}">
        <p14:creationId xmlns:p14="http://schemas.microsoft.com/office/powerpoint/2010/main" val="410998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8A32-3946-E540-B68C-3E1411741FBF}"/>
              </a:ext>
            </a:extLst>
          </p:cNvPr>
          <p:cNvSpPr>
            <a:spLocks noGrp="1"/>
          </p:cNvSpPr>
          <p:nvPr>
            <p:ph type="title"/>
          </p:nvPr>
        </p:nvSpPr>
        <p:spPr/>
        <p:txBody>
          <a:bodyPr/>
          <a:lstStyle/>
          <a:p>
            <a:pPr algn="ctr"/>
            <a:r>
              <a:rPr lang="en-US" dirty="0"/>
              <a:t>Outline </a:t>
            </a:r>
          </a:p>
        </p:txBody>
      </p:sp>
      <p:graphicFrame>
        <p:nvGraphicFramePr>
          <p:cNvPr id="8" name="Content Placeholder 10">
            <a:extLst>
              <a:ext uri="{FF2B5EF4-FFF2-40B4-BE49-F238E27FC236}">
                <a16:creationId xmlns:a16="http://schemas.microsoft.com/office/drawing/2014/main" id="{930D430B-8503-5C4D-B2DA-B183C2BE8CF8}"/>
              </a:ext>
            </a:extLst>
          </p:cNvPr>
          <p:cNvGraphicFramePr>
            <a:graphicFrameLocks/>
          </p:cNvGraphicFramePr>
          <p:nvPr/>
        </p:nvGraphicFramePr>
        <p:xfrm>
          <a:off x="1251678" y="1874517"/>
          <a:ext cx="10179050" cy="3594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val 8">
            <a:extLst>
              <a:ext uri="{FF2B5EF4-FFF2-40B4-BE49-F238E27FC236}">
                <a16:creationId xmlns:a16="http://schemas.microsoft.com/office/drawing/2014/main" id="{82D924F0-80EC-8244-B2D4-C50BCB5A6814}"/>
              </a:ext>
            </a:extLst>
          </p:cNvPr>
          <p:cNvSpPr/>
          <p:nvPr/>
        </p:nvSpPr>
        <p:spPr>
          <a:xfrm>
            <a:off x="1306642" y="4856414"/>
            <a:ext cx="472983" cy="472983"/>
          </a:xfrm>
          <a:prstGeom prst="ellipse">
            <a:avLst/>
          </a:prstGeom>
          <a:solidFill>
            <a:schemeClr val="accent2"/>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val 9">
            <a:extLst>
              <a:ext uri="{FF2B5EF4-FFF2-40B4-BE49-F238E27FC236}">
                <a16:creationId xmlns:a16="http://schemas.microsoft.com/office/drawing/2014/main" id="{DCB98325-2F47-1943-88E2-40FC755CE1EF}"/>
              </a:ext>
            </a:extLst>
          </p:cNvPr>
          <p:cNvSpPr/>
          <p:nvPr/>
        </p:nvSpPr>
        <p:spPr>
          <a:xfrm>
            <a:off x="1296648" y="4856414"/>
            <a:ext cx="467986" cy="472983"/>
          </a:xfrm>
          <a:prstGeom prst="ellipse">
            <a:avLst/>
          </a:prstGeom>
          <a:solidFill>
            <a:schemeClr val="accent2">
              <a:lumMod val="20000"/>
              <a:lumOff val="80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3" name="Audio Recording Mar 9, 2022 at 11:37:24 PM" descr="Audio Recording Mar 9, 2022 at 11:37:24 PM">
            <a:hlinkClick r:id="" action="ppaction://media"/>
            <a:extLst>
              <a:ext uri="{FF2B5EF4-FFF2-40B4-BE49-F238E27FC236}">
                <a16:creationId xmlns:a16="http://schemas.microsoft.com/office/drawing/2014/main" id="{9C66A024-CD50-EF44-BFE9-87776F55A8E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211164" y="722051"/>
            <a:ext cx="812800" cy="812800"/>
          </a:xfrm>
          <a:prstGeom prst="rect">
            <a:avLst/>
          </a:prstGeom>
        </p:spPr>
      </p:pic>
    </p:spTree>
    <p:extLst>
      <p:ext uri="{BB962C8B-B14F-4D97-AF65-F5344CB8AC3E}">
        <p14:creationId xmlns:p14="http://schemas.microsoft.com/office/powerpoint/2010/main" val="144851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0DBF00-BBF9-C548-8890-9C778E5763C2}"/>
              </a:ext>
            </a:extLst>
          </p:cNvPr>
          <p:cNvSpPr>
            <a:spLocks noGrp="1"/>
          </p:cNvSpPr>
          <p:nvPr>
            <p:ph type="title"/>
          </p:nvPr>
        </p:nvSpPr>
        <p:spPr>
          <a:xfrm>
            <a:off x="761996" y="382385"/>
            <a:ext cx="10668004" cy="1113295"/>
          </a:xfrm>
        </p:spPr>
        <p:txBody>
          <a:bodyPr anchor="b">
            <a:normAutofit/>
          </a:bodyPr>
          <a:lstStyle/>
          <a:p>
            <a:pPr algn="ctr"/>
            <a:r>
              <a:rPr lang="en-US"/>
              <a:t>limitations</a:t>
            </a:r>
            <a:endParaRPr lang="en-US" dirty="0"/>
          </a:p>
        </p:txBody>
      </p:sp>
      <p:sp>
        <p:nvSpPr>
          <p:cNvPr id="3" name="Content Placeholder 2">
            <a:extLst>
              <a:ext uri="{FF2B5EF4-FFF2-40B4-BE49-F238E27FC236}">
                <a16:creationId xmlns:a16="http://schemas.microsoft.com/office/drawing/2014/main" id="{B6A1CC8E-D500-B14D-B8A3-A4402311D63C}"/>
              </a:ext>
            </a:extLst>
          </p:cNvPr>
          <p:cNvSpPr>
            <a:spLocks noGrp="1"/>
          </p:cNvSpPr>
          <p:nvPr>
            <p:ph idx="1"/>
          </p:nvPr>
        </p:nvSpPr>
        <p:spPr>
          <a:xfrm>
            <a:off x="579422" y="2870510"/>
            <a:ext cx="6235510" cy="3136225"/>
          </a:xfrm>
        </p:spPr>
        <p:txBody>
          <a:bodyPr>
            <a:normAutofit/>
          </a:bodyPr>
          <a:lstStyle/>
          <a:p>
            <a:pPr marL="0" indent="0">
              <a:buNone/>
            </a:pPr>
            <a:r>
              <a:rPr lang="en-US" sz="2400" b="1" u="sng" dirty="0">
                <a:solidFill>
                  <a:schemeClr val="accent2"/>
                </a:solidFill>
              </a:rPr>
              <a:t>Limitations:</a:t>
            </a:r>
          </a:p>
          <a:p>
            <a:r>
              <a:rPr lang="en-US" sz="2400" dirty="0">
                <a:solidFill>
                  <a:schemeClr val="accent2"/>
                </a:solidFill>
              </a:rPr>
              <a:t># of facilities interviewed</a:t>
            </a:r>
          </a:p>
          <a:p>
            <a:r>
              <a:rPr lang="en-US" sz="2400" dirty="0">
                <a:solidFill>
                  <a:schemeClr val="accent2"/>
                </a:solidFill>
              </a:rPr>
              <a:t>Decision makers vs. frontline workers </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icture containing text, display&#10;&#10;Description automatically generated">
            <a:extLst>
              <a:ext uri="{FF2B5EF4-FFF2-40B4-BE49-F238E27FC236}">
                <a16:creationId xmlns:a16="http://schemas.microsoft.com/office/drawing/2014/main" id="{91BDAD2B-46C1-AB4E-8F51-E1D0761ACA0C}"/>
              </a:ext>
            </a:extLst>
          </p:cNvPr>
          <p:cNvPicPr>
            <a:picLocks noChangeAspect="1"/>
          </p:cNvPicPr>
          <p:nvPr/>
        </p:nvPicPr>
        <p:blipFill>
          <a:blip r:embed="rId5"/>
          <a:stretch>
            <a:fillRect/>
          </a:stretch>
        </p:blipFill>
        <p:spPr>
          <a:xfrm>
            <a:off x="7394353" y="2448579"/>
            <a:ext cx="4035647" cy="2443458"/>
          </a:xfrm>
          <a:prstGeom prst="rect">
            <a:avLst/>
          </a:prstGeom>
        </p:spPr>
      </p:pic>
      <p:pic>
        <p:nvPicPr>
          <p:cNvPr id="5" name="Audio Recording Mar 10, 2022 at 7:00:36 PM" descr="Audio Recording Mar 10, 2022 at 7:00:36 PM">
            <a:hlinkClick r:id="" action="ppaction://media"/>
            <a:extLst>
              <a:ext uri="{FF2B5EF4-FFF2-40B4-BE49-F238E27FC236}">
                <a16:creationId xmlns:a16="http://schemas.microsoft.com/office/drawing/2014/main" id="{99209181-EA1E-8E47-AC9B-CB1A098B63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83198" y="4787536"/>
            <a:ext cx="812800" cy="812800"/>
          </a:xfrm>
          <a:prstGeom prst="rect">
            <a:avLst/>
          </a:prstGeom>
        </p:spPr>
      </p:pic>
    </p:spTree>
    <p:extLst>
      <p:ext uri="{BB962C8B-B14F-4D97-AF65-F5344CB8AC3E}">
        <p14:creationId xmlns:p14="http://schemas.microsoft.com/office/powerpoint/2010/main" val="121471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3" name="Picture 12" descr="Heads of various toothbrushes">
            <a:extLst>
              <a:ext uri="{FF2B5EF4-FFF2-40B4-BE49-F238E27FC236}">
                <a16:creationId xmlns:a16="http://schemas.microsoft.com/office/drawing/2014/main" id="{01477AE8-B2E2-3940-8BA2-C773116477C9}"/>
              </a:ext>
            </a:extLst>
          </p:cNvPr>
          <p:cNvPicPr>
            <a:picLocks noChangeAspect="1"/>
          </p:cNvPicPr>
          <p:nvPr/>
        </p:nvPicPr>
        <p:blipFill rotWithShape="1">
          <a:blip r:embed="rId5">
            <a:grayscl/>
          </a:blip>
          <a:srcRect t="15648"/>
          <a:stretch/>
        </p:blipFill>
        <p:spPr>
          <a:xfrm>
            <a:off x="-1481" y="-13382"/>
            <a:ext cx="12191980" cy="6864691"/>
          </a:xfrm>
          <a:prstGeom prst="rect">
            <a:avLst/>
          </a:prstGeom>
        </p:spPr>
      </p:pic>
      <p:sp>
        <p:nvSpPr>
          <p:cNvPr id="16" name="Rectangle 15">
            <a:extLst>
              <a:ext uri="{FF2B5EF4-FFF2-40B4-BE49-F238E27FC236}">
                <a16:creationId xmlns:a16="http://schemas.microsoft.com/office/drawing/2014/main" id="{6AE49B24-EAF6-4B2D-8CF6-26AC91DDA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0" cy="6858000"/>
          </a:xfrm>
          <a:prstGeom prst="rect">
            <a:avLst/>
          </a:prstGeom>
          <a:solidFill>
            <a:schemeClr val="accent1">
              <a:alpha val="89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9D084283-9161-1E48-B752-BF2BFEF29448}"/>
              </a:ext>
            </a:extLst>
          </p:cNvPr>
          <p:cNvSpPr>
            <a:spLocks noGrp="1"/>
          </p:cNvSpPr>
          <p:nvPr>
            <p:ph type="title"/>
          </p:nvPr>
        </p:nvSpPr>
        <p:spPr>
          <a:xfrm>
            <a:off x="1251678" y="382385"/>
            <a:ext cx="10178322" cy="1492132"/>
          </a:xfrm>
        </p:spPr>
        <p:txBody>
          <a:bodyPr>
            <a:normAutofit/>
          </a:bodyPr>
          <a:lstStyle/>
          <a:p>
            <a:r>
              <a:rPr lang="en-US" dirty="0">
                <a:solidFill>
                  <a:schemeClr val="bg2"/>
                </a:solidFill>
              </a:rPr>
              <a:t>resources</a:t>
            </a:r>
          </a:p>
        </p:txBody>
      </p:sp>
      <p:sp>
        <p:nvSpPr>
          <p:cNvPr id="18" name="Freeform 6">
            <a:extLst>
              <a:ext uri="{FF2B5EF4-FFF2-40B4-BE49-F238E27FC236}">
                <a16:creationId xmlns:a16="http://schemas.microsoft.com/office/drawing/2014/main" id="{DA25C119-6B44-45CF-B78A-26DD635C2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815F1628-940B-1046-9A21-4B7D7194B404}"/>
              </a:ext>
            </a:extLst>
          </p:cNvPr>
          <p:cNvSpPr>
            <a:spLocks noGrp="1"/>
          </p:cNvSpPr>
          <p:nvPr>
            <p:ph idx="1"/>
          </p:nvPr>
        </p:nvSpPr>
        <p:spPr>
          <a:xfrm>
            <a:off x="1241836" y="1632203"/>
            <a:ext cx="10178322" cy="4843412"/>
          </a:xfrm>
        </p:spPr>
        <p:txBody>
          <a:bodyPr>
            <a:normAutofit fontScale="85000" lnSpcReduction="20000"/>
          </a:bodyPr>
          <a:lstStyle/>
          <a:p>
            <a:r>
              <a:rPr lang="en-CA" dirty="0">
                <a:solidFill>
                  <a:schemeClr val="tx2">
                    <a:lumMod val="90000"/>
                    <a:lumOff val="10000"/>
                  </a:schemeClr>
                </a:solidFill>
              </a:rPr>
              <a:t>N. G. Castle, &amp; R. A. Anderson, “Caregiver Staffing in Nursing Homes and Their Influence on Quality of Care: Using Dynamic Panel Estimation Methods,” </a:t>
            </a:r>
            <a:r>
              <a:rPr lang="en-CA" i="1" dirty="0">
                <a:solidFill>
                  <a:schemeClr val="tx2">
                    <a:lumMod val="90000"/>
                    <a:lumOff val="10000"/>
                  </a:schemeClr>
                </a:solidFill>
              </a:rPr>
              <a:t>Medical Care</a:t>
            </a:r>
            <a:r>
              <a:rPr lang="en-CA" dirty="0">
                <a:solidFill>
                  <a:schemeClr val="tx2">
                    <a:lumMod val="90000"/>
                    <a:lumOff val="10000"/>
                  </a:schemeClr>
                </a:solidFill>
              </a:rPr>
              <a:t>, vol </a:t>
            </a:r>
            <a:r>
              <a:rPr lang="en-CA" i="1" dirty="0">
                <a:solidFill>
                  <a:schemeClr val="tx2">
                    <a:lumMod val="90000"/>
                    <a:lumOff val="10000"/>
                  </a:schemeClr>
                </a:solidFill>
              </a:rPr>
              <a:t>49</a:t>
            </a:r>
            <a:r>
              <a:rPr lang="en-CA" dirty="0">
                <a:solidFill>
                  <a:schemeClr val="tx2">
                    <a:lumMod val="90000"/>
                    <a:lumOff val="10000"/>
                  </a:schemeClr>
                </a:solidFill>
              </a:rPr>
              <a:t>(6), pp 545–552, 2011</a:t>
            </a:r>
          </a:p>
          <a:p>
            <a:r>
              <a:rPr lang="en-CA" dirty="0">
                <a:solidFill>
                  <a:schemeClr val="tx2">
                    <a:lumMod val="90000"/>
                    <a:lumOff val="10000"/>
                  </a:schemeClr>
                </a:solidFill>
              </a:rPr>
              <a:t>D.C. Matthews, J.B. Clovis, M.G. </a:t>
            </a:r>
            <a:r>
              <a:rPr lang="en-CA" dirty="0" err="1">
                <a:solidFill>
                  <a:schemeClr val="tx2">
                    <a:lumMod val="90000"/>
                    <a:lumOff val="10000"/>
                  </a:schemeClr>
                </a:solidFill>
              </a:rPr>
              <a:t>Brillant</a:t>
            </a:r>
            <a:r>
              <a:rPr lang="en-CA" dirty="0">
                <a:solidFill>
                  <a:schemeClr val="tx2">
                    <a:lumMod val="90000"/>
                    <a:lumOff val="10000"/>
                  </a:schemeClr>
                </a:solidFill>
              </a:rPr>
              <a:t>, M.J. Filiaggi, M.E. McNally, R.D. </a:t>
            </a:r>
            <a:r>
              <a:rPr lang="en-CA" dirty="0" err="1">
                <a:solidFill>
                  <a:schemeClr val="tx2">
                    <a:lumMod val="90000"/>
                    <a:lumOff val="10000"/>
                  </a:schemeClr>
                </a:solidFill>
              </a:rPr>
              <a:t>Kotzer</a:t>
            </a:r>
            <a:r>
              <a:rPr lang="en-CA" dirty="0">
                <a:solidFill>
                  <a:schemeClr val="tx2">
                    <a:lumMod val="90000"/>
                    <a:lumOff val="10000"/>
                  </a:schemeClr>
                </a:solidFill>
              </a:rPr>
              <a:t> and H.P. Lawrence, "Oral health status of long-term care residents-a vulnerable population," </a:t>
            </a:r>
            <a:r>
              <a:rPr lang="en-CA" dirty="0" err="1">
                <a:solidFill>
                  <a:schemeClr val="tx2">
                    <a:lumMod val="90000"/>
                    <a:lumOff val="10000"/>
                  </a:schemeClr>
                </a:solidFill>
              </a:rPr>
              <a:t>J.can.Dent.Assoc</a:t>
            </a:r>
            <a:r>
              <a:rPr lang="en-CA" dirty="0">
                <a:solidFill>
                  <a:schemeClr val="tx2">
                    <a:lumMod val="90000"/>
                    <a:lumOff val="10000"/>
                  </a:schemeClr>
                </a:solidFill>
              </a:rPr>
              <a:t>., vol. 78, pp. c3, 2012.</a:t>
            </a:r>
          </a:p>
          <a:p>
            <a:r>
              <a:rPr lang="en-CA" dirty="0">
                <a:solidFill>
                  <a:schemeClr val="tx2">
                    <a:lumMod val="90000"/>
                    <a:lumOff val="10000"/>
                  </a:schemeClr>
                </a:solidFill>
              </a:rPr>
              <a:t>J.E. Bostick, M.L. </a:t>
            </a:r>
            <a:r>
              <a:rPr lang="en-CA" dirty="0" err="1">
                <a:solidFill>
                  <a:schemeClr val="tx2">
                    <a:lumMod val="90000"/>
                    <a:lumOff val="10000"/>
                  </a:schemeClr>
                </a:solidFill>
              </a:rPr>
              <a:t>Rantz</a:t>
            </a:r>
            <a:r>
              <a:rPr lang="en-CA" dirty="0">
                <a:solidFill>
                  <a:schemeClr val="tx2">
                    <a:lumMod val="90000"/>
                    <a:lumOff val="10000"/>
                  </a:schemeClr>
                </a:solidFill>
              </a:rPr>
              <a:t>, M.K. </a:t>
            </a:r>
            <a:r>
              <a:rPr lang="en-CA" dirty="0" err="1">
                <a:solidFill>
                  <a:schemeClr val="tx2">
                    <a:lumMod val="90000"/>
                    <a:lumOff val="10000"/>
                  </a:schemeClr>
                </a:solidFill>
              </a:rPr>
              <a:t>Flesner</a:t>
            </a:r>
            <a:r>
              <a:rPr lang="en-CA" dirty="0">
                <a:solidFill>
                  <a:schemeClr val="tx2">
                    <a:lumMod val="90000"/>
                    <a:lumOff val="10000"/>
                  </a:schemeClr>
                </a:solidFill>
              </a:rPr>
              <a:t>, C.J. Riggs, “Systematic Review of Studies of Staffing and Quality in Nursing Homes” J Am Med Dir Assoc, vol 7, pp 366-376, 2006.</a:t>
            </a:r>
          </a:p>
          <a:p>
            <a:r>
              <a:rPr lang="en-CA" dirty="0">
                <a:solidFill>
                  <a:schemeClr val="tx2">
                    <a:lumMod val="90000"/>
                    <a:lumOff val="10000"/>
                  </a:schemeClr>
                </a:solidFill>
              </a:rPr>
              <a:t>“Long Term Care Program Requirements: Nursing Homes &amp; Residential Care Facilities,” Nova Scotia Health and Wellness, March 19, 2019. </a:t>
            </a:r>
          </a:p>
          <a:p>
            <a:r>
              <a:rPr lang="en-CA" dirty="0">
                <a:solidFill>
                  <a:schemeClr val="tx2">
                    <a:lumMod val="90000"/>
                    <a:lumOff val="10000"/>
                  </a:schemeClr>
                </a:solidFill>
              </a:rPr>
              <a:t>“National Standards for Long-Term Care: Addressing Oral Health for Overall Health : A discussion paper from </a:t>
            </a:r>
            <a:r>
              <a:rPr lang="en-CA" dirty="0" err="1">
                <a:solidFill>
                  <a:schemeClr val="tx2">
                    <a:lumMod val="90000"/>
                    <a:lumOff val="10000"/>
                  </a:schemeClr>
                </a:solidFill>
              </a:rPr>
              <a:t>theCanadian</a:t>
            </a:r>
            <a:r>
              <a:rPr lang="en-CA" dirty="0">
                <a:solidFill>
                  <a:schemeClr val="tx2">
                    <a:lumMod val="90000"/>
                    <a:lumOff val="10000"/>
                  </a:schemeClr>
                </a:solidFill>
              </a:rPr>
              <a:t> Dental Hygienists Association,”  A Discussion paper from the Canadian Dental Hygienists Association, Nov 2021.</a:t>
            </a:r>
          </a:p>
          <a:p>
            <a:r>
              <a:rPr lang="en-CA" dirty="0" err="1">
                <a:solidFill>
                  <a:schemeClr val="tx2">
                    <a:lumMod val="90000"/>
                    <a:lumOff val="10000"/>
                  </a:schemeClr>
                </a:solidFill>
              </a:rPr>
              <a:t>Brushingup.ca</a:t>
            </a:r>
            <a:r>
              <a:rPr lang="en-CA" dirty="0">
                <a:solidFill>
                  <a:schemeClr val="tx2">
                    <a:lumMod val="90000"/>
                    <a:lumOff val="10000"/>
                  </a:schemeClr>
                </a:solidFill>
              </a:rPr>
              <a:t> </a:t>
            </a:r>
          </a:p>
          <a:p>
            <a:r>
              <a:rPr lang="en-CA" dirty="0">
                <a:solidFill>
                  <a:schemeClr val="tx2">
                    <a:lumMod val="90000"/>
                    <a:lumOff val="10000"/>
                  </a:schemeClr>
                </a:solidFill>
              </a:rPr>
              <a:t>https://</a:t>
            </a:r>
            <a:r>
              <a:rPr lang="en-CA" dirty="0" err="1">
                <a:solidFill>
                  <a:schemeClr val="tx2">
                    <a:lumMod val="90000"/>
                    <a:lumOff val="10000"/>
                  </a:schemeClr>
                </a:solidFill>
              </a:rPr>
              <a:t>policyoptions.irpp.org</a:t>
            </a:r>
            <a:r>
              <a:rPr lang="en-CA" dirty="0">
                <a:solidFill>
                  <a:schemeClr val="tx2">
                    <a:lumMod val="90000"/>
                    <a:lumOff val="10000"/>
                  </a:schemeClr>
                </a:solidFill>
              </a:rPr>
              <a:t>/magazines/august-2021/long-term-care-reform-in-canada-will-require-a-massive-multi-year-effort/</a:t>
            </a:r>
          </a:p>
          <a:p>
            <a:r>
              <a:rPr lang="en-CA" dirty="0">
                <a:solidFill>
                  <a:schemeClr val="tx2">
                    <a:lumMod val="90000"/>
                    <a:lumOff val="10000"/>
                  </a:schemeClr>
                </a:solidFill>
              </a:rPr>
              <a:t>https://</a:t>
            </a:r>
            <a:r>
              <a:rPr lang="en-CA" dirty="0" err="1">
                <a:solidFill>
                  <a:schemeClr val="tx2">
                    <a:lumMod val="90000"/>
                    <a:lumOff val="10000"/>
                  </a:schemeClr>
                </a:solidFill>
              </a:rPr>
              <a:t>www.npr.org</a:t>
            </a:r>
            <a:r>
              <a:rPr lang="en-CA" dirty="0">
                <a:solidFill>
                  <a:schemeClr val="tx2">
                    <a:lumMod val="90000"/>
                    <a:lumOff val="10000"/>
                  </a:schemeClr>
                </a:solidFill>
              </a:rPr>
              <a:t>/sections/health-shots/2022/02/11/1077687493/for-travel-nurses-jobs-at-home-cant-come-close-to-pay-they-get-on-the-road</a:t>
            </a:r>
            <a:endParaRPr lang="en-CA" dirty="0">
              <a:solidFill>
                <a:schemeClr val="accent2"/>
              </a:solidFill>
            </a:endParaRPr>
          </a:p>
          <a:p>
            <a:pPr marL="0" indent="0">
              <a:buNone/>
            </a:pPr>
            <a:endParaRPr lang="en-CA" dirty="0">
              <a:solidFill>
                <a:schemeClr val="accent2"/>
              </a:solidFill>
            </a:endParaRPr>
          </a:p>
          <a:p>
            <a:endParaRPr lang="en-CA" dirty="0">
              <a:solidFill>
                <a:schemeClr val="accent2"/>
              </a:solidFill>
            </a:endParaRPr>
          </a:p>
          <a:p>
            <a:endParaRPr lang="en-CA" dirty="0"/>
          </a:p>
          <a:p>
            <a:endParaRPr lang="en-US" dirty="0">
              <a:solidFill>
                <a:schemeClr val="tx2"/>
              </a:solidFill>
            </a:endParaRPr>
          </a:p>
        </p:txBody>
      </p:sp>
      <p:sp>
        <p:nvSpPr>
          <p:cNvPr id="20" name="Rectangle 19">
            <a:extLst>
              <a:ext uri="{FF2B5EF4-FFF2-40B4-BE49-F238E27FC236}">
                <a16:creationId xmlns:a16="http://schemas.microsoft.com/office/drawing/2014/main" id="{448F5DF6-D51E-4DB6-8F2E-E2C5EF718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842352" y="-1"/>
            <a:ext cx="66184" cy="6858001"/>
          </a:xfrm>
          <a:prstGeom prst="rect">
            <a:avLst/>
          </a:prstGeom>
          <a:solidFill>
            <a:schemeClr val="bg2"/>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2" name="Rectangle 21">
            <a:extLst>
              <a:ext uri="{FF2B5EF4-FFF2-40B4-BE49-F238E27FC236}">
                <a16:creationId xmlns:a16="http://schemas.microsoft.com/office/drawing/2014/main" id="{EE8833CE-2501-4056-BE4A-82E2304CB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6691"/>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Audio Recording Mar 9, 2022 at 11:38:06 PM" descr="Audio Recording Mar 9, 2022 at 11:38:06 PM">
            <a:hlinkClick r:id="" action="ppaction://media"/>
            <a:extLst>
              <a:ext uri="{FF2B5EF4-FFF2-40B4-BE49-F238E27FC236}">
                <a16:creationId xmlns:a16="http://schemas.microsoft.com/office/drawing/2014/main" id="{FBE9A025-87C6-0E49-941C-6158B1B50B7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12055" y="315651"/>
            <a:ext cx="812800" cy="812800"/>
          </a:xfrm>
          <a:prstGeom prst="rect">
            <a:avLst/>
          </a:prstGeom>
        </p:spPr>
      </p:pic>
    </p:spTree>
    <p:extLst>
      <p:ext uri="{BB962C8B-B14F-4D97-AF65-F5344CB8AC3E}">
        <p14:creationId xmlns:p14="http://schemas.microsoft.com/office/powerpoint/2010/main" val="255035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alpha val="8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3FCA-7937-A44B-A993-A6DA8767B854}"/>
              </a:ext>
            </a:extLst>
          </p:cNvPr>
          <p:cNvSpPr>
            <a:spLocks noGrp="1"/>
          </p:cNvSpPr>
          <p:nvPr>
            <p:ph type="ctrTitle"/>
          </p:nvPr>
        </p:nvSpPr>
        <p:spPr/>
        <p:txBody>
          <a:bodyPr/>
          <a:lstStyle/>
          <a:p>
            <a:r>
              <a:rPr lang="en-US" dirty="0"/>
              <a:t>Questions?</a:t>
            </a:r>
          </a:p>
        </p:txBody>
      </p:sp>
      <p:pic>
        <p:nvPicPr>
          <p:cNvPr id="7" name="Audio Recording Mar 10, 2022 at 8:52:53 PM" descr="Audio Recording Mar 10, 2022 at 8:52:53 PM">
            <a:hlinkClick r:id="" action="ppaction://media"/>
            <a:extLst>
              <a:ext uri="{FF2B5EF4-FFF2-40B4-BE49-F238E27FC236}">
                <a16:creationId xmlns:a16="http://schemas.microsoft.com/office/drawing/2014/main" id="{97779828-FF87-7642-8190-CE0769EAB0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4439024"/>
            <a:ext cx="812800" cy="812800"/>
          </a:xfrm>
          <a:prstGeom prst="rect">
            <a:avLst/>
          </a:prstGeom>
        </p:spPr>
      </p:pic>
    </p:spTree>
    <p:extLst>
      <p:ext uri="{BB962C8B-B14F-4D97-AF65-F5344CB8AC3E}">
        <p14:creationId xmlns:p14="http://schemas.microsoft.com/office/powerpoint/2010/main" val="354161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B0CB1-A0B0-AF49-AF0D-8923C7D7BC8A}"/>
              </a:ext>
            </a:extLst>
          </p:cNvPr>
          <p:cNvSpPr>
            <a:spLocks noGrp="1"/>
          </p:cNvSpPr>
          <p:nvPr>
            <p:ph type="title"/>
          </p:nvPr>
        </p:nvSpPr>
        <p:spPr>
          <a:xfrm>
            <a:off x="3293700" y="414028"/>
            <a:ext cx="6282978" cy="1492132"/>
          </a:xfrm>
        </p:spPr>
        <p:txBody>
          <a:bodyPr>
            <a:normAutofit/>
          </a:bodyPr>
          <a:lstStyle/>
          <a:p>
            <a:pPr algn="ctr"/>
            <a:r>
              <a:rPr lang="en-US" dirty="0"/>
              <a:t>Brushing Up </a:t>
            </a:r>
          </a:p>
        </p:txBody>
      </p:sp>
      <p:sp>
        <p:nvSpPr>
          <p:cNvPr id="30" name="Freeform 6">
            <a:extLst>
              <a:ext uri="{FF2B5EF4-FFF2-40B4-BE49-F238E27FC236}">
                <a16:creationId xmlns:a16="http://schemas.microsoft.com/office/drawing/2014/main" id="{41FD8A63-3109-4B9D-BE1D-547B2C55A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07EF5EC0-0A58-0D47-B65C-567816A43843}"/>
              </a:ext>
            </a:extLst>
          </p:cNvPr>
          <p:cNvSpPr>
            <a:spLocks noGrp="1"/>
          </p:cNvSpPr>
          <p:nvPr>
            <p:ph idx="1"/>
          </p:nvPr>
        </p:nvSpPr>
        <p:spPr>
          <a:xfrm>
            <a:off x="986289" y="1632204"/>
            <a:ext cx="5870274" cy="4559046"/>
          </a:xfrm>
        </p:spPr>
        <p:txBody>
          <a:bodyPr>
            <a:noAutofit/>
          </a:bodyPr>
          <a:lstStyle/>
          <a:p>
            <a:pPr marL="0" indent="0">
              <a:lnSpc>
                <a:spcPct val="100000"/>
              </a:lnSpc>
              <a:buNone/>
            </a:pPr>
            <a:r>
              <a:rPr lang="en-CA" b="1" i="1" dirty="0">
                <a:solidFill>
                  <a:schemeClr val="accent2"/>
                </a:solidFill>
              </a:rPr>
              <a:t>Brushing Up:</a:t>
            </a:r>
          </a:p>
          <a:p>
            <a:pPr>
              <a:lnSpc>
                <a:spcPct val="100000"/>
              </a:lnSpc>
            </a:pPr>
            <a:r>
              <a:rPr lang="en-CA" sz="1800" dirty="0">
                <a:solidFill>
                  <a:schemeClr val="accent2"/>
                </a:solidFill>
              </a:rPr>
              <a:t>An aid for upholding a high standard of oral care in LTC facilities</a:t>
            </a:r>
          </a:p>
          <a:p>
            <a:pPr>
              <a:lnSpc>
                <a:spcPct val="100000"/>
              </a:lnSpc>
            </a:pPr>
            <a:r>
              <a:rPr lang="en-CA" dirty="0">
                <a:solidFill>
                  <a:schemeClr val="accent2"/>
                </a:solidFill>
              </a:rPr>
              <a:t>Suite of open access educational and training resources</a:t>
            </a:r>
          </a:p>
          <a:p>
            <a:pPr>
              <a:lnSpc>
                <a:spcPct val="100000"/>
              </a:lnSpc>
            </a:pPr>
            <a:r>
              <a:rPr lang="en-CA" u="sng" dirty="0">
                <a:solidFill>
                  <a:schemeClr val="accent2"/>
                </a:solidFill>
              </a:rPr>
              <a:t>Goal: </a:t>
            </a:r>
            <a:r>
              <a:rPr lang="en-CA" dirty="0">
                <a:solidFill>
                  <a:schemeClr val="accent2"/>
                </a:solidFill>
              </a:rPr>
              <a:t>improve oral health care routines in LTC </a:t>
            </a:r>
          </a:p>
          <a:p>
            <a:pPr marL="0" indent="0">
              <a:lnSpc>
                <a:spcPct val="100000"/>
              </a:lnSpc>
              <a:buNone/>
            </a:pPr>
            <a:endParaRPr lang="en-CA" b="1" dirty="0">
              <a:solidFill>
                <a:schemeClr val="accent2"/>
              </a:solidFill>
            </a:endParaRPr>
          </a:p>
          <a:p>
            <a:pPr marL="0" indent="0">
              <a:lnSpc>
                <a:spcPct val="100000"/>
              </a:lnSpc>
              <a:buNone/>
            </a:pPr>
            <a:r>
              <a:rPr lang="en-CA" b="1" i="1" dirty="0">
                <a:solidFill>
                  <a:schemeClr val="accent2"/>
                </a:solidFill>
              </a:rPr>
              <a:t>Long Term Care Program Requirements: Nursing Homes &amp; Residential Care Facilities</a:t>
            </a:r>
          </a:p>
          <a:p>
            <a:pPr lvl="1">
              <a:lnSpc>
                <a:spcPct val="100000"/>
              </a:lnSpc>
            </a:pPr>
            <a:r>
              <a:rPr lang="en-CA" u="sng" dirty="0">
                <a:solidFill>
                  <a:schemeClr val="accent2"/>
                </a:solidFill>
              </a:rPr>
              <a:t>Oral health outcome goal: </a:t>
            </a:r>
            <a:r>
              <a:rPr lang="en-CA" dirty="0">
                <a:solidFill>
                  <a:schemeClr val="accent2"/>
                </a:solidFill>
              </a:rPr>
              <a:t>optimize residents’ oral health through an effective mouth care regime</a:t>
            </a:r>
          </a:p>
          <a:p>
            <a:pPr marL="457200" lvl="1" indent="0">
              <a:lnSpc>
                <a:spcPct val="100000"/>
              </a:lnSpc>
              <a:buNone/>
            </a:pPr>
            <a:endParaRPr lang="en-CA" dirty="0">
              <a:solidFill>
                <a:schemeClr val="accent2"/>
              </a:solidFill>
            </a:endParaRPr>
          </a:p>
        </p:txBody>
      </p:sp>
      <p:sp>
        <p:nvSpPr>
          <p:cNvPr id="32" name="Freeform: Shape 31">
            <a:extLst>
              <a:ext uri="{FF2B5EF4-FFF2-40B4-BE49-F238E27FC236}">
                <a16:creationId xmlns:a16="http://schemas.microsoft.com/office/drawing/2014/main" id="{DC8C4FD0-5F25-4BC1-B5D7-80DD5B49E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0120" y="3171769"/>
            <a:ext cx="2846558" cy="2843104"/>
          </a:xfrm>
          <a:custGeom>
            <a:avLst/>
            <a:gdLst>
              <a:gd name="connsiteX0" fmla="*/ 1104034 w 2208067"/>
              <a:gd name="connsiteY0" fmla="*/ 0 h 2205387"/>
              <a:gd name="connsiteX1" fmla="*/ 1125458 w 2208067"/>
              <a:gd name="connsiteY1" fmla="*/ 2008 h 2205387"/>
              <a:gd name="connsiteX2" fmla="*/ 1146213 w 2208067"/>
              <a:gd name="connsiteY2" fmla="*/ 7364 h 2205387"/>
              <a:gd name="connsiteX3" fmla="*/ 1166298 w 2208067"/>
              <a:gd name="connsiteY3" fmla="*/ 15399 h 2205387"/>
              <a:gd name="connsiteX4" fmla="*/ 1187053 w 2208067"/>
              <a:gd name="connsiteY4" fmla="*/ 25441 h 2205387"/>
              <a:gd name="connsiteX5" fmla="*/ 1206470 w 2208067"/>
              <a:gd name="connsiteY5" fmla="*/ 36823 h 2205387"/>
              <a:gd name="connsiteX6" fmla="*/ 1226555 w 2208067"/>
              <a:gd name="connsiteY6" fmla="*/ 48875 h 2205387"/>
              <a:gd name="connsiteX7" fmla="*/ 1246641 w 2208067"/>
              <a:gd name="connsiteY7" fmla="*/ 59586 h 2205387"/>
              <a:gd name="connsiteX8" fmla="*/ 1266726 w 2208067"/>
              <a:gd name="connsiteY8" fmla="*/ 70298 h 2205387"/>
              <a:gd name="connsiteX9" fmla="*/ 1286811 w 2208067"/>
              <a:gd name="connsiteY9" fmla="*/ 78332 h 2205387"/>
              <a:gd name="connsiteX10" fmla="*/ 1307567 w 2208067"/>
              <a:gd name="connsiteY10" fmla="*/ 83689 h 2205387"/>
              <a:gd name="connsiteX11" fmla="*/ 1328322 w 2208067"/>
              <a:gd name="connsiteY11" fmla="*/ 86367 h 2205387"/>
              <a:gd name="connsiteX12" fmla="*/ 1350416 w 2208067"/>
              <a:gd name="connsiteY12" fmla="*/ 86367 h 2205387"/>
              <a:gd name="connsiteX13" fmla="*/ 1373180 w 2208067"/>
              <a:gd name="connsiteY13" fmla="*/ 85029 h 2205387"/>
              <a:gd name="connsiteX14" fmla="*/ 1395942 w 2208067"/>
              <a:gd name="connsiteY14" fmla="*/ 82350 h 2205387"/>
              <a:gd name="connsiteX15" fmla="*/ 1418706 w 2208067"/>
              <a:gd name="connsiteY15" fmla="*/ 79003 h 2205387"/>
              <a:gd name="connsiteX16" fmla="*/ 1441471 w 2208067"/>
              <a:gd name="connsiteY16" fmla="*/ 76324 h 2205387"/>
              <a:gd name="connsiteX17" fmla="*/ 1464234 w 2208067"/>
              <a:gd name="connsiteY17" fmla="*/ 74315 h 2205387"/>
              <a:gd name="connsiteX18" fmla="*/ 1485659 w 2208067"/>
              <a:gd name="connsiteY18" fmla="*/ 74985 h 2205387"/>
              <a:gd name="connsiteX19" fmla="*/ 1506414 w 2208067"/>
              <a:gd name="connsiteY19" fmla="*/ 77664 h 2205387"/>
              <a:gd name="connsiteX20" fmla="*/ 1526499 w 2208067"/>
              <a:gd name="connsiteY20" fmla="*/ 83689 h 2205387"/>
              <a:gd name="connsiteX21" fmla="*/ 1543237 w 2208067"/>
              <a:gd name="connsiteY21" fmla="*/ 92393 h 2205387"/>
              <a:gd name="connsiteX22" fmla="*/ 1559305 w 2208067"/>
              <a:gd name="connsiteY22" fmla="*/ 103775 h 2205387"/>
              <a:gd name="connsiteX23" fmla="*/ 1573365 w 2208067"/>
              <a:gd name="connsiteY23" fmla="*/ 117165 h 2205387"/>
              <a:gd name="connsiteX24" fmla="*/ 1587426 w 2208067"/>
              <a:gd name="connsiteY24" fmla="*/ 132563 h 2205387"/>
              <a:gd name="connsiteX25" fmla="*/ 1600146 w 2208067"/>
              <a:gd name="connsiteY25" fmla="*/ 148632 h 2205387"/>
              <a:gd name="connsiteX26" fmla="*/ 1612866 w 2208067"/>
              <a:gd name="connsiteY26" fmla="*/ 165370 h 2205387"/>
              <a:gd name="connsiteX27" fmla="*/ 1625587 w 2208067"/>
              <a:gd name="connsiteY27" fmla="*/ 182108 h 2205387"/>
              <a:gd name="connsiteX28" fmla="*/ 1638308 w 2208067"/>
              <a:gd name="connsiteY28" fmla="*/ 198177 h 2205387"/>
              <a:gd name="connsiteX29" fmla="*/ 1651699 w 2208067"/>
              <a:gd name="connsiteY29" fmla="*/ 213575 h 2205387"/>
              <a:gd name="connsiteX30" fmla="*/ 1667097 w 2208067"/>
              <a:gd name="connsiteY30" fmla="*/ 226966 h 2205387"/>
              <a:gd name="connsiteX31" fmla="*/ 1681826 w 2208067"/>
              <a:gd name="connsiteY31" fmla="*/ 239018 h 2205387"/>
              <a:gd name="connsiteX32" fmla="*/ 1698565 w 2208067"/>
              <a:gd name="connsiteY32" fmla="*/ 248390 h 2205387"/>
              <a:gd name="connsiteX33" fmla="*/ 1716642 w 2208067"/>
              <a:gd name="connsiteY33" fmla="*/ 256425 h 2205387"/>
              <a:gd name="connsiteX34" fmla="*/ 1736058 w 2208067"/>
              <a:gd name="connsiteY34" fmla="*/ 263119 h 2205387"/>
              <a:gd name="connsiteX35" fmla="*/ 1756144 w 2208067"/>
              <a:gd name="connsiteY35" fmla="*/ 269145 h 2205387"/>
              <a:gd name="connsiteX36" fmla="*/ 1776228 w 2208067"/>
              <a:gd name="connsiteY36" fmla="*/ 274501 h 2205387"/>
              <a:gd name="connsiteX37" fmla="*/ 1796984 w 2208067"/>
              <a:gd name="connsiteY37" fmla="*/ 279857 h 2205387"/>
              <a:gd name="connsiteX38" fmla="*/ 1816399 w 2208067"/>
              <a:gd name="connsiteY38" fmla="*/ 285883 h 2205387"/>
              <a:gd name="connsiteX39" fmla="*/ 1835816 w 2208067"/>
              <a:gd name="connsiteY39" fmla="*/ 292578 h 2205387"/>
              <a:gd name="connsiteX40" fmla="*/ 1853892 w 2208067"/>
              <a:gd name="connsiteY40" fmla="*/ 300613 h 2205387"/>
              <a:gd name="connsiteX41" fmla="*/ 1869960 w 2208067"/>
              <a:gd name="connsiteY41" fmla="*/ 310655 h 2205387"/>
              <a:gd name="connsiteX42" fmla="*/ 1884691 w 2208067"/>
              <a:gd name="connsiteY42" fmla="*/ 322706 h 2205387"/>
              <a:gd name="connsiteX43" fmla="*/ 1896741 w 2208067"/>
              <a:gd name="connsiteY43" fmla="*/ 337436 h 2205387"/>
              <a:gd name="connsiteX44" fmla="*/ 1906785 w 2208067"/>
              <a:gd name="connsiteY44" fmla="*/ 353504 h 2205387"/>
              <a:gd name="connsiteX45" fmla="*/ 1914819 w 2208067"/>
              <a:gd name="connsiteY45" fmla="*/ 371581 h 2205387"/>
              <a:gd name="connsiteX46" fmla="*/ 1921514 w 2208067"/>
              <a:gd name="connsiteY46" fmla="*/ 390998 h 2205387"/>
              <a:gd name="connsiteX47" fmla="*/ 1927540 w 2208067"/>
              <a:gd name="connsiteY47" fmla="*/ 410413 h 2205387"/>
              <a:gd name="connsiteX48" fmla="*/ 1932896 w 2208067"/>
              <a:gd name="connsiteY48" fmla="*/ 431169 h 2205387"/>
              <a:gd name="connsiteX49" fmla="*/ 1938252 w 2208067"/>
              <a:gd name="connsiteY49" fmla="*/ 451253 h 2205387"/>
              <a:gd name="connsiteX50" fmla="*/ 1944278 w 2208067"/>
              <a:gd name="connsiteY50" fmla="*/ 471339 h 2205387"/>
              <a:gd name="connsiteX51" fmla="*/ 1950972 w 2208067"/>
              <a:gd name="connsiteY51" fmla="*/ 490756 h 2205387"/>
              <a:gd name="connsiteX52" fmla="*/ 1959007 w 2208067"/>
              <a:gd name="connsiteY52" fmla="*/ 508832 h 2205387"/>
              <a:gd name="connsiteX53" fmla="*/ 1968380 w 2208067"/>
              <a:gd name="connsiteY53" fmla="*/ 525570 h 2205387"/>
              <a:gd name="connsiteX54" fmla="*/ 1980431 w 2208067"/>
              <a:gd name="connsiteY54" fmla="*/ 540300 h 2205387"/>
              <a:gd name="connsiteX55" fmla="*/ 1993822 w 2208067"/>
              <a:gd name="connsiteY55" fmla="*/ 555699 h 2205387"/>
              <a:gd name="connsiteX56" fmla="*/ 2009221 w 2208067"/>
              <a:gd name="connsiteY56" fmla="*/ 569088 h 2205387"/>
              <a:gd name="connsiteX57" fmla="*/ 2025959 w 2208067"/>
              <a:gd name="connsiteY57" fmla="*/ 581810 h 2205387"/>
              <a:gd name="connsiteX58" fmla="*/ 2042697 w 2208067"/>
              <a:gd name="connsiteY58" fmla="*/ 594531 h 2205387"/>
              <a:gd name="connsiteX59" fmla="*/ 2059434 w 2208067"/>
              <a:gd name="connsiteY59" fmla="*/ 607251 h 2205387"/>
              <a:gd name="connsiteX60" fmla="*/ 2075502 w 2208067"/>
              <a:gd name="connsiteY60" fmla="*/ 619972 h 2205387"/>
              <a:gd name="connsiteX61" fmla="*/ 2090901 w 2208067"/>
              <a:gd name="connsiteY61" fmla="*/ 634032 h 2205387"/>
              <a:gd name="connsiteX62" fmla="*/ 2104293 w 2208067"/>
              <a:gd name="connsiteY62" fmla="*/ 648092 h 2205387"/>
              <a:gd name="connsiteX63" fmla="*/ 2115673 w 2208067"/>
              <a:gd name="connsiteY63" fmla="*/ 664160 h 2205387"/>
              <a:gd name="connsiteX64" fmla="*/ 2124377 w 2208067"/>
              <a:gd name="connsiteY64" fmla="*/ 680898 h 2205387"/>
              <a:gd name="connsiteX65" fmla="*/ 2130403 w 2208067"/>
              <a:gd name="connsiteY65" fmla="*/ 700983 h 2205387"/>
              <a:gd name="connsiteX66" fmla="*/ 2133081 w 2208067"/>
              <a:gd name="connsiteY66" fmla="*/ 721738 h 2205387"/>
              <a:gd name="connsiteX67" fmla="*/ 2133751 w 2208067"/>
              <a:gd name="connsiteY67" fmla="*/ 743163 h 2205387"/>
              <a:gd name="connsiteX68" fmla="*/ 2131741 w 2208067"/>
              <a:gd name="connsiteY68" fmla="*/ 765926 h 2205387"/>
              <a:gd name="connsiteX69" fmla="*/ 2129065 w 2208067"/>
              <a:gd name="connsiteY69" fmla="*/ 788690 h 2205387"/>
              <a:gd name="connsiteX70" fmla="*/ 2125717 w 2208067"/>
              <a:gd name="connsiteY70" fmla="*/ 811455 h 2205387"/>
              <a:gd name="connsiteX71" fmla="*/ 2123039 w 2208067"/>
              <a:gd name="connsiteY71" fmla="*/ 834217 h 2205387"/>
              <a:gd name="connsiteX72" fmla="*/ 2121699 w 2208067"/>
              <a:gd name="connsiteY72" fmla="*/ 856981 h 2205387"/>
              <a:gd name="connsiteX73" fmla="*/ 2121699 w 2208067"/>
              <a:gd name="connsiteY73" fmla="*/ 879075 h 2205387"/>
              <a:gd name="connsiteX74" fmla="*/ 2124377 w 2208067"/>
              <a:gd name="connsiteY74" fmla="*/ 899830 h 2205387"/>
              <a:gd name="connsiteX75" fmla="*/ 2129733 w 2208067"/>
              <a:gd name="connsiteY75" fmla="*/ 920585 h 2205387"/>
              <a:gd name="connsiteX76" fmla="*/ 2137767 w 2208067"/>
              <a:gd name="connsiteY76" fmla="*/ 940001 h 2205387"/>
              <a:gd name="connsiteX77" fmla="*/ 2147811 w 2208067"/>
              <a:gd name="connsiteY77" fmla="*/ 960086 h 2205387"/>
              <a:gd name="connsiteX78" fmla="*/ 2159193 w 2208067"/>
              <a:gd name="connsiteY78" fmla="*/ 980172 h 2205387"/>
              <a:gd name="connsiteX79" fmla="*/ 2171243 w 2208067"/>
              <a:gd name="connsiteY79" fmla="*/ 1000258 h 2205387"/>
              <a:gd name="connsiteX80" fmla="*/ 2182625 w 2208067"/>
              <a:gd name="connsiteY80" fmla="*/ 1019674 h 2205387"/>
              <a:gd name="connsiteX81" fmla="*/ 2192669 w 2208067"/>
              <a:gd name="connsiteY81" fmla="*/ 1040429 h 2205387"/>
              <a:gd name="connsiteX82" fmla="*/ 2200702 w 2208067"/>
              <a:gd name="connsiteY82" fmla="*/ 1060514 h 2205387"/>
              <a:gd name="connsiteX83" fmla="*/ 2206059 w 2208067"/>
              <a:gd name="connsiteY83" fmla="*/ 1081269 h 2205387"/>
              <a:gd name="connsiteX84" fmla="*/ 2208067 w 2208067"/>
              <a:gd name="connsiteY84" fmla="*/ 1102693 h 2205387"/>
              <a:gd name="connsiteX85" fmla="*/ 2206059 w 2208067"/>
              <a:gd name="connsiteY85" fmla="*/ 1124117 h 2205387"/>
              <a:gd name="connsiteX86" fmla="*/ 2200702 w 2208067"/>
              <a:gd name="connsiteY86" fmla="*/ 1144872 h 2205387"/>
              <a:gd name="connsiteX87" fmla="*/ 2192669 w 2208067"/>
              <a:gd name="connsiteY87" fmla="*/ 1164959 h 2205387"/>
              <a:gd name="connsiteX88" fmla="*/ 2182625 w 2208067"/>
              <a:gd name="connsiteY88" fmla="*/ 1185713 h 2205387"/>
              <a:gd name="connsiteX89" fmla="*/ 2171243 w 2208067"/>
              <a:gd name="connsiteY89" fmla="*/ 1205130 h 2205387"/>
              <a:gd name="connsiteX90" fmla="*/ 2159193 w 2208067"/>
              <a:gd name="connsiteY90" fmla="*/ 1225216 h 2205387"/>
              <a:gd name="connsiteX91" fmla="*/ 2147811 w 2208067"/>
              <a:gd name="connsiteY91" fmla="*/ 1245301 h 2205387"/>
              <a:gd name="connsiteX92" fmla="*/ 2137767 w 2208067"/>
              <a:gd name="connsiteY92" fmla="*/ 1265386 h 2205387"/>
              <a:gd name="connsiteX93" fmla="*/ 2129733 w 2208067"/>
              <a:gd name="connsiteY93" fmla="*/ 1284802 h 2205387"/>
              <a:gd name="connsiteX94" fmla="*/ 2124377 w 2208067"/>
              <a:gd name="connsiteY94" fmla="*/ 1305558 h 2205387"/>
              <a:gd name="connsiteX95" fmla="*/ 2121699 w 2208067"/>
              <a:gd name="connsiteY95" fmla="*/ 1326312 h 2205387"/>
              <a:gd name="connsiteX96" fmla="*/ 2121699 w 2208067"/>
              <a:gd name="connsiteY96" fmla="*/ 1348406 h 2205387"/>
              <a:gd name="connsiteX97" fmla="*/ 2123039 w 2208067"/>
              <a:gd name="connsiteY97" fmla="*/ 1371169 h 2205387"/>
              <a:gd name="connsiteX98" fmla="*/ 2125717 w 2208067"/>
              <a:gd name="connsiteY98" fmla="*/ 1393933 h 2205387"/>
              <a:gd name="connsiteX99" fmla="*/ 2129065 w 2208067"/>
              <a:gd name="connsiteY99" fmla="*/ 1416697 h 2205387"/>
              <a:gd name="connsiteX100" fmla="*/ 2131741 w 2208067"/>
              <a:gd name="connsiteY100" fmla="*/ 1439461 h 2205387"/>
              <a:gd name="connsiteX101" fmla="*/ 2133751 w 2208067"/>
              <a:gd name="connsiteY101" fmla="*/ 1462224 h 2205387"/>
              <a:gd name="connsiteX102" fmla="*/ 2133081 w 2208067"/>
              <a:gd name="connsiteY102" fmla="*/ 1483649 h 2205387"/>
              <a:gd name="connsiteX103" fmla="*/ 2130403 w 2208067"/>
              <a:gd name="connsiteY103" fmla="*/ 1504404 h 2205387"/>
              <a:gd name="connsiteX104" fmla="*/ 2124377 w 2208067"/>
              <a:gd name="connsiteY104" fmla="*/ 1524489 h 2205387"/>
              <a:gd name="connsiteX105" fmla="*/ 2115673 w 2208067"/>
              <a:gd name="connsiteY105" fmla="*/ 1541227 h 2205387"/>
              <a:gd name="connsiteX106" fmla="*/ 2104293 w 2208067"/>
              <a:gd name="connsiteY106" fmla="*/ 1557295 h 2205387"/>
              <a:gd name="connsiteX107" fmla="*/ 2090901 w 2208067"/>
              <a:gd name="connsiteY107" fmla="*/ 1571355 h 2205387"/>
              <a:gd name="connsiteX108" fmla="*/ 2075502 w 2208067"/>
              <a:gd name="connsiteY108" fmla="*/ 1585414 h 2205387"/>
              <a:gd name="connsiteX109" fmla="*/ 2059434 w 2208067"/>
              <a:gd name="connsiteY109" fmla="*/ 1598135 h 2205387"/>
              <a:gd name="connsiteX110" fmla="*/ 2042697 w 2208067"/>
              <a:gd name="connsiteY110" fmla="*/ 1610856 h 2205387"/>
              <a:gd name="connsiteX111" fmla="*/ 2025959 w 2208067"/>
              <a:gd name="connsiteY111" fmla="*/ 1623577 h 2205387"/>
              <a:gd name="connsiteX112" fmla="*/ 2009221 w 2208067"/>
              <a:gd name="connsiteY112" fmla="*/ 1636298 h 2205387"/>
              <a:gd name="connsiteX113" fmla="*/ 1993822 w 2208067"/>
              <a:gd name="connsiteY113" fmla="*/ 1649688 h 2205387"/>
              <a:gd name="connsiteX114" fmla="*/ 1980431 w 2208067"/>
              <a:gd name="connsiteY114" fmla="*/ 1665087 h 2205387"/>
              <a:gd name="connsiteX115" fmla="*/ 1968380 w 2208067"/>
              <a:gd name="connsiteY115" fmla="*/ 1679817 h 2205387"/>
              <a:gd name="connsiteX116" fmla="*/ 1959007 w 2208067"/>
              <a:gd name="connsiteY116" fmla="*/ 1696554 h 2205387"/>
              <a:gd name="connsiteX117" fmla="*/ 1950972 w 2208067"/>
              <a:gd name="connsiteY117" fmla="*/ 1714631 h 2205387"/>
              <a:gd name="connsiteX118" fmla="*/ 1944278 w 2208067"/>
              <a:gd name="connsiteY118" fmla="*/ 1734047 h 2205387"/>
              <a:gd name="connsiteX119" fmla="*/ 1938252 w 2208067"/>
              <a:gd name="connsiteY119" fmla="*/ 1754133 h 2205387"/>
              <a:gd name="connsiteX120" fmla="*/ 1932896 w 2208067"/>
              <a:gd name="connsiteY120" fmla="*/ 1774219 h 2205387"/>
              <a:gd name="connsiteX121" fmla="*/ 1927540 w 2208067"/>
              <a:gd name="connsiteY121" fmla="*/ 1794974 h 2205387"/>
              <a:gd name="connsiteX122" fmla="*/ 1921514 w 2208067"/>
              <a:gd name="connsiteY122" fmla="*/ 1814390 h 2205387"/>
              <a:gd name="connsiteX123" fmla="*/ 1914819 w 2208067"/>
              <a:gd name="connsiteY123" fmla="*/ 1833805 h 2205387"/>
              <a:gd name="connsiteX124" fmla="*/ 1906785 w 2208067"/>
              <a:gd name="connsiteY124" fmla="*/ 1851883 h 2205387"/>
              <a:gd name="connsiteX125" fmla="*/ 1896741 w 2208067"/>
              <a:gd name="connsiteY125" fmla="*/ 1867952 h 2205387"/>
              <a:gd name="connsiteX126" fmla="*/ 1884691 w 2208067"/>
              <a:gd name="connsiteY126" fmla="*/ 1882680 h 2205387"/>
              <a:gd name="connsiteX127" fmla="*/ 1869960 w 2208067"/>
              <a:gd name="connsiteY127" fmla="*/ 1894732 h 2205387"/>
              <a:gd name="connsiteX128" fmla="*/ 1853892 w 2208067"/>
              <a:gd name="connsiteY128" fmla="*/ 1904774 h 2205387"/>
              <a:gd name="connsiteX129" fmla="*/ 1835816 w 2208067"/>
              <a:gd name="connsiteY129" fmla="*/ 1912808 h 2205387"/>
              <a:gd name="connsiteX130" fmla="*/ 1816399 w 2208067"/>
              <a:gd name="connsiteY130" fmla="*/ 1919504 h 2205387"/>
              <a:gd name="connsiteX131" fmla="*/ 1796984 w 2208067"/>
              <a:gd name="connsiteY131" fmla="*/ 1925529 h 2205387"/>
              <a:gd name="connsiteX132" fmla="*/ 1776228 w 2208067"/>
              <a:gd name="connsiteY132" fmla="*/ 1930886 h 2205387"/>
              <a:gd name="connsiteX133" fmla="*/ 1756144 w 2208067"/>
              <a:gd name="connsiteY133" fmla="*/ 1936242 h 2205387"/>
              <a:gd name="connsiteX134" fmla="*/ 1736058 w 2208067"/>
              <a:gd name="connsiteY134" fmla="*/ 1942267 h 2205387"/>
              <a:gd name="connsiteX135" fmla="*/ 1716642 w 2208067"/>
              <a:gd name="connsiteY135" fmla="*/ 1948962 h 2205387"/>
              <a:gd name="connsiteX136" fmla="*/ 1698565 w 2208067"/>
              <a:gd name="connsiteY136" fmla="*/ 1956997 h 2205387"/>
              <a:gd name="connsiteX137" fmla="*/ 1681826 w 2208067"/>
              <a:gd name="connsiteY137" fmla="*/ 1966370 h 2205387"/>
              <a:gd name="connsiteX138" fmla="*/ 1667097 w 2208067"/>
              <a:gd name="connsiteY138" fmla="*/ 1978420 h 2205387"/>
              <a:gd name="connsiteX139" fmla="*/ 1651699 w 2208067"/>
              <a:gd name="connsiteY139" fmla="*/ 1991811 h 2205387"/>
              <a:gd name="connsiteX140" fmla="*/ 1638308 w 2208067"/>
              <a:gd name="connsiteY140" fmla="*/ 2007210 h 2205387"/>
              <a:gd name="connsiteX141" fmla="*/ 1625587 w 2208067"/>
              <a:gd name="connsiteY141" fmla="*/ 2023278 h 2205387"/>
              <a:gd name="connsiteX142" fmla="*/ 1612866 w 2208067"/>
              <a:gd name="connsiteY142" fmla="*/ 2040016 h 2205387"/>
              <a:gd name="connsiteX143" fmla="*/ 1600146 w 2208067"/>
              <a:gd name="connsiteY143" fmla="*/ 2056754 h 2205387"/>
              <a:gd name="connsiteX144" fmla="*/ 1587426 w 2208067"/>
              <a:gd name="connsiteY144" fmla="*/ 2072823 h 2205387"/>
              <a:gd name="connsiteX145" fmla="*/ 1573365 w 2208067"/>
              <a:gd name="connsiteY145" fmla="*/ 2088222 h 2205387"/>
              <a:gd name="connsiteX146" fmla="*/ 1559305 w 2208067"/>
              <a:gd name="connsiteY146" fmla="*/ 2101612 h 2205387"/>
              <a:gd name="connsiteX147" fmla="*/ 1543237 w 2208067"/>
              <a:gd name="connsiteY147" fmla="*/ 2112994 h 2205387"/>
              <a:gd name="connsiteX148" fmla="*/ 1526499 w 2208067"/>
              <a:gd name="connsiteY148" fmla="*/ 2121698 h 2205387"/>
              <a:gd name="connsiteX149" fmla="*/ 1506414 w 2208067"/>
              <a:gd name="connsiteY149" fmla="*/ 2127723 h 2205387"/>
              <a:gd name="connsiteX150" fmla="*/ 1485659 w 2208067"/>
              <a:gd name="connsiteY150" fmla="*/ 2130402 h 2205387"/>
              <a:gd name="connsiteX151" fmla="*/ 1464234 w 2208067"/>
              <a:gd name="connsiteY151" fmla="*/ 2131071 h 2205387"/>
              <a:gd name="connsiteX152" fmla="*/ 1441471 w 2208067"/>
              <a:gd name="connsiteY152" fmla="*/ 2129062 h 2205387"/>
              <a:gd name="connsiteX153" fmla="*/ 1418706 w 2208067"/>
              <a:gd name="connsiteY153" fmla="*/ 2126385 h 2205387"/>
              <a:gd name="connsiteX154" fmla="*/ 1395942 w 2208067"/>
              <a:gd name="connsiteY154" fmla="*/ 2123036 h 2205387"/>
              <a:gd name="connsiteX155" fmla="*/ 1373180 w 2208067"/>
              <a:gd name="connsiteY155" fmla="*/ 2120359 h 2205387"/>
              <a:gd name="connsiteX156" fmla="*/ 1350416 w 2208067"/>
              <a:gd name="connsiteY156" fmla="*/ 2119020 h 2205387"/>
              <a:gd name="connsiteX157" fmla="*/ 1328322 w 2208067"/>
              <a:gd name="connsiteY157" fmla="*/ 2119020 h 2205387"/>
              <a:gd name="connsiteX158" fmla="*/ 1307567 w 2208067"/>
              <a:gd name="connsiteY158" fmla="*/ 2121698 h 2205387"/>
              <a:gd name="connsiteX159" fmla="*/ 1286811 w 2208067"/>
              <a:gd name="connsiteY159" fmla="*/ 2127054 h 2205387"/>
              <a:gd name="connsiteX160" fmla="*/ 1266726 w 2208067"/>
              <a:gd name="connsiteY160" fmla="*/ 2135088 h 2205387"/>
              <a:gd name="connsiteX161" fmla="*/ 1246641 w 2208067"/>
              <a:gd name="connsiteY161" fmla="*/ 2145800 h 2205387"/>
              <a:gd name="connsiteX162" fmla="*/ 1226555 w 2208067"/>
              <a:gd name="connsiteY162" fmla="*/ 2156513 h 2205387"/>
              <a:gd name="connsiteX163" fmla="*/ 1206470 w 2208067"/>
              <a:gd name="connsiteY163" fmla="*/ 2168563 h 2205387"/>
              <a:gd name="connsiteX164" fmla="*/ 1187053 w 2208067"/>
              <a:gd name="connsiteY164" fmla="*/ 2179945 h 2205387"/>
              <a:gd name="connsiteX165" fmla="*/ 1166298 w 2208067"/>
              <a:gd name="connsiteY165" fmla="*/ 2189988 h 2205387"/>
              <a:gd name="connsiteX166" fmla="*/ 1146213 w 2208067"/>
              <a:gd name="connsiteY166" fmla="*/ 2198023 h 2205387"/>
              <a:gd name="connsiteX167" fmla="*/ 1125458 w 2208067"/>
              <a:gd name="connsiteY167" fmla="*/ 2203379 h 2205387"/>
              <a:gd name="connsiteX168" fmla="*/ 1104034 w 2208067"/>
              <a:gd name="connsiteY168" fmla="*/ 2205387 h 2205387"/>
              <a:gd name="connsiteX169" fmla="*/ 1082609 w 2208067"/>
              <a:gd name="connsiteY169" fmla="*/ 2203379 h 2205387"/>
              <a:gd name="connsiteX170" fmla="*/ 1061855 w 2208067"/>
              <a:gd name="connsiteY170" fmla="*/ 2198023 h 2205387"/>
              <a:gd name="connsiteX171" fmla="*/ 1041769 w 2208067"/>
              <a:gd name="connsiteY171" fmla="*/ 2189988 h 2205387"/>
              <a:gd name="connsiteX172" fmla="*/ 1021014 w 2208067"/>
              <a:gd name="connsiteY172" fmla="*/ 2179945 h 2205387"/>
              <a:gd name="connsiteX173" fmla="*/ 1001598 w 2208067"/>
              <a:gd name="connsiteY173" fmla="*/ 2168563 h 2205387"/>
              <a:gd name="connsiteX174" fmla="*/ 981512 w 2208067"/>
              <a:gd name="connsiteY174" fmla="*/ 2156513 h 2205387"/>
              <a:gd name="connsiteX175" fmla="*/ 961427 w 2208067"/>
              <a:gd name="connsiteY175" fmla="*/ 2145800 h 2205387"/>
              <a:gd name="connsiteX176" fmla="*/ 941342 w 2208067"/>
              <a:gd name="connsiteY176" fmla="*/ 2135088 h 2205387"/>
              <a:gd name="connsiteX177" fmla="*/ 921925 w 2208067"/>
              <a:gd name="connsiteY177" fmla="*/ 2127054 h 2205387"/>
              <a:gd name="connsiteX178" fmla="*/ 900501 w 2208067"/>
              <a:gd name="connsiteY178" fmla="*/ 2121698 h 2205387"/>
              <a:gd name="connsiteX179" fmla="*/ 879747 w 2208067"/>
              <a:gd name="connsiteY179" fmla="*/ 2119020 h 2205387"/>
              <a:gd name="connsiteX180" fmla="*/ 857651 w 2208067"/>
              <a:gd name="connsiteY180" fmla="*/ 2119020 h 2205387"/>
              <a:gd name="connsiteX181" fmla="*/ 834888 w 2208067"/>
              <a:gd name="connsiteY181" fmla="*/ 2120359 h 2205387"/>
              <a:gd name="connsiteX182" fmla="*/ 812125 w 2208067"/>
              <a:gd name="connsiteY182" fmla="*/ 2123036 h 2205387"/>
              <a:gd name="connsiteX183" fmla="*/ 789361 w 2208067"/>
              <a:gd name="connsiteY183" fmla="*/ 2126385 h 2205387"/>
              <a:gd name="connsiteX184" fmla="*/ 766598 w 2208067"/>
              <a:gd name="connsiteY184" fmla="*/ 2129062 h 2205387"/>
              <a:gd name="connsiteX185" fmla="*/ 743834 w 2208067"/>
              <a:gd name="connsiteY185" fmla="*/ 2131071 h 2205387"/>
              <a:gd name="connsiteX186" fmla="*/ 722410 w 2208067"/>
              <a:gd name="connsiteY186" fmla="*/ 2130402 h 2205387"/>
              <a:gd name="connsiteX187" fmla="*/ 701655 w 2208067"/>
              <a:gd name="connsiteY187" fmla="*/ 2127723 h 2205387"/>
              <a:gd name="connsiteX188" fmla="*/ 681569 w 2208067"/>
              <a:gd name="connsiteY188" fmla="*/ 2121698 h 2205387"/>
              <a:gd name="connsiteX189" fmla="*/ 664831 w 2208067"/>
              <a:gd name="connsiteY189" fmla="*/ 2112994 h 2205387"/>
              <a:gd name="connsiteX190" fmla="*/ 648763 w 2208067"/>
              <a:gd name="connsiteY190" fmla="*/ 2101612 h 2205387"/>
              <a:gd name="connsiteX191" fmla="*/ 634703 w 2208067"/>
              <a:gd name="connsiteY191" fmla="*/ 2088222 h 2205387"/>
              <a:gd name="connsiteX192" fmla="*/ 620642 w 2208067"/>
              <a:gd name="connsiteY192" fmla="*/ 2072823 h 2205387"/>
              <a:gd name="connsiteX193" fmla="*/ 607922 w 2208067"/>
              <a:gd name="connsiteY193" fmla="*/ 2056754 h 2205387"/>
              <a:gd name="connsiteX194" fmla="*/ 595201 w 2208067"/>
              <a:gd name="connsiteY194" fmla="*/ 2040016 h 2205387"/>
              <a:gd name="connsiteX195" fmla="*/ 582481 w 2208067"/>
              <a:gd name="connsiteY195" fmla="*/ 2023278 h 2205387"/>
              <a:gd name="connsiteX196" fmla="*/ 569760 w 2208067"/>
              <a:gd name="connsiteY196" fmla="*/ 2007210 h 2205387"/>
              <a:gd name="connsiteX197" fmla="*/ 556368 w 2208067"/>
              <a:gd name="connsiteY197" fmla="*/ 1991811 h 2205387"/>
              <a:gd name="connsiteX198" fmla="*/ 540970 w 2208067"/>
              <a:gd name="connsiteY198" fmla="*/ 1978420 h 2205387"/>
              <a:gd name="connsiteX199" fmla="*/ 526241 w 2208067"/>
              <a:gd name="connsiteY199" fmla="*/ 1966370 h 2205387"/>
              <a:gd name="connsiteX200" fmla="*/ 509504 w 2208067"/>
              <a:gd name="connsiteY200" fmla="*/ 1956997 h 2205387"/>
              <a:gd name="connsiteX201" fmla="*/ 491426 w 2208067"/>
              <a:gd name="connsiteY201" fmla="*/ 1948962 h 2205387"/>
              <a:gd name="connsiteX202" fmla="*/ 472011 w 2208067"/>
              <a:gd name="connsiteY202" fmla="*/ 1942267 h 2205387"/>
              <a:gd name="connsiteX203" fmla="*/ 451925 w 2208067"/>
              <a:gd name="connsiteY203" fmla="*/ 1936242 h 2205387"/>
              <a:gd name="connsiteX204" fmla="*/ 431839 w 2208067"/>
              <a:gd name="connsiteY204" fmla="*/ 1930886 h 2205387"/>
              <a:gd name="connsiteX205" fmla="*/ 411084 w 2208067"/>
              <a:gd name="connsiteY205" fmla="*/ 1925529 h 2205387"/>
              <a:gd name="connsiteX206" fmla="*/ 391668 w 2208067"/>
              <a:gd name="connsiteY206" fmla="*/ 1919504 h 2205387"/>
              <a:gd name="connsiteX207" fmla="*/ 372252 w 2208067"/>
              <a:gd name="connsiteY207" fmla="*/ 1912808 h 2205387"/>
              <a:gd name="connsiteX208" fmla="*/ 354176 w 2208067"/>
              <a:gd name="connsiteY208" fmla="*/ 1904774 h 2205387"/>
              <a:gd name="connsiteX209" fmla="*/ 338107 w 2208067"/>
              <a:gd name="connsiteY209" fmla="*/ 1894732 h 2205387"/>
              <a:gd name="connsiteX210" fmla="*/ 323377 w 2208067"/>
              <a:gd name="connsiteY210" fmla="*/ 1882680 h 2205387"/>
              <a:gd name="connsiteX211" fmla="*/ 311327 w 2208067"/>
              <a:gd name="connsiteY211" fmla="*/ 1867952 h 2205387"/>
              <a:gd name="connsiteX212" fmla="*/ 301283 w 2208067"/>
              <a:gd name="connsiteY212" fmla="*/ 1851883 h 2205387"/>
              <a:gd name="connsiteX213" fmla="*/ 293250 w 2208067"/>
              <a:gd name="connsiteY213" fmla="*/ 1833805 h 2205387"/>
              <a:gd name="connsiteX214" fmla="*/ 286555 w 2208067"/>
              <a:gd name="connsiteY214" fmla="*/ 1814390 h 2205387"/>
              <a:gd name="connsiteX215" fmla="*/ 280529 w 2208067"/>
              <a:gd name="connsiteY215" fmla="*/ 1794974 h 2205387"/>
              <a:gd name="connsiteX216" fmla="*/ 275173 w 2208067"/>
              <a:gd name="connsiteY216" fmla="*/ 1774219 h 2205387"/>
              <a:gd name="connsiteX217" fmla="*/ 269817 w 2208067"/>
              <a:gd name="connsiteY217" fmla="*/ 1754133 h 2205387"/>
              <a:gd name="connsiteX218" fmla="*/ 263791 w 2208067"/>
              <a:gd name="connsiteY218" fmla="*/ 1734047 h 2205387"/>
              <a:gd name="connsiteX219" fmla="*/ 257096 w 2208067"/>
              <a:gd name="connsiteY219" fmla="*/ 1714631 h 2205387"/>
              <a:gd name="connsiteX220" fmla="*/ 249062 w 2208067"/>
              <a:gd name="connsiteY220" fmla="*/ 1696554 h 2205387"/>
              <a:gd name="connsiteX221" fmla="*/ 239688 w 2208067"/>
              <a:gd name="connsiteY221" fmla="*/ 1679817 h 2205387"/>
              <a:gd name="connsiteX222" fmla="*/ 227636 w 2208067"/>
              <a:gd name="connsiteY222" fmla="*/ 1665087 h 2205387"/>
              <a:gd name="connsiteX223" fmla="*/ 214246 w 2208067"/>
              <a:gd name="connsiteY223" fmla="*/ 1649688 h 2205387"/>
              <a:gd name="connsiteX224" fmla="*/ 198848 w 2208067"/>
              <a:gd name="connsiteY224" fmla="*/ 1636298 h 2205387"/>
              <a:gd name="connsiteX225" fmla="*/ 182778 w 2208067"/>
              <a:gd name="connsiteY225" fmla="*/ 1623577 h 2205387"/>
              <a:gd name="connsiteX226" fmla="*/ 165371 w 2208067"/>
              <a:gd name="connsiteY226" fmla="*/ 1610856 h 2205387"/>
              <a:gd name="connsiteX227" fmla="*/ 148634 w 2208067"/>
              <a:gd name="connsiteY227" fmla="*/ 1598135 h 2205387"/>
              <a:gd name="connsiteX228" fmla="*/ 132565 w 2208067"/>
              <a:gd name="connsiteY228" fmla="*/ 1585414 h 2205387"/>
              <a:gd name="connsiteX229" fmla="*/ 117167 w 2208067"/>
              <a:gd name="connsiteY229" fmla="*/ 1571355 h 2205387"/>
              <a:gd name="connsiteX230" fmla="*/ 103776 w 2208067"/>
              <a:gd name="connsiteY230" fmla="*/ 1557295 h 2205387"/>
              <a:gd name="connsiteX231" fmla="*/ 92394 w 2208067"/>
              <a:gd name="connsiteY231" fmla="*/ 1541227 h 2205387"/>
              <a:gd name="connsiteX232" fmla="*/ 83691 w 2208067"/>
              <a:gd name="connsiteY232" fmla="*/ 1524489 h 2205387"/>
              <a:gd name="connsiteX233" fmla="*/ 77665 w 2208067"/>
              <a:gd name="connsiteY233" fmla="*/ 1504404 h 2205387"/>
              <a:gd name="connsiteX234" fmla="*/ 74987 w 2208067"/>
              <a:gd name="connsiteY234" fmla="*/ 1483649 h 2205387"/>
              <a:gd name="connsiteX235" fmla="*/ 74317 w 2208067"/>
              <a:gd name="connsiteY235" fmla="*/ 1462224 h 2205387"/>
              <a:gd name="connsiteX236" fmla="*/ 76327 w 2208067"/>
              <a:gd name="connsiteY236" fmla="*/ 1439461 h 2205387"/>
              <a:gd name="connsiteX237" fmla="*/ 79004 w 2208067"/>
              <a:gd name="connsiteY237" fmla="*/ 1416697 h 2205387"/>
              <a:gd name="connsiteX238" fmla="*/ 82352 w 2208067"/>
              <a:gd name="connsiteY238" fmla="*/ 1393933 h 2205387"/>
              <a:gd name="connsiteX239" fmla="*/ 85030 w 2208067"/>
              <a:gd name="connsiteY239" fmla="*/ 1371169 h 2205387"/>
              <a:gd name="connsiteX240" fmla="*/ 86368 w 2208067"/>
              <a:gd name="connsiteY240" fmla="*/ 1348406 h 2205387"/>
              <a:gd name="connsiteX241" fmla="*/ 86368 w 2208067"/>
              <a:gd name="connsiteY241" fmla="*/ 1326312 h 2205387"/>
              <a:gd name="connsiteX242" fmla="*/ 83691 w 2208067"/>
              <a:gd name="connsiteY242" fmla="*/ 1305558 h 2205387"/>
              <a:gd name="connsiteX243" fmla="*/ 78334 w 2208067"/>
              <a:gd name="connsiteY243" fmla="*/ 1284802 h 2205387"/>
              <a:gd name="connsiteX244" fmla="*/ 70301 w 2208067"/>
              <a:gd name="connsiteY244" fmla="*/ 1265386 h 2205387"/>
              <a:gd name="connsiteX245" fmla="*/ 59588 w 2208067"/>
              <a:gd name="connsiteY245" fmla="*/ 1245301 h 2205387"/>
              <a:gd name="connsiteX246" fmla="*/ 48876 w 2208067"/>
              <a:gd name="connsiteY246" fmla="*/ 1225216 h 2205387"/>
              <a:gd name="connsiteX247" fmla="*/ 36825 w 2208067"/>
              <a:gd name="connsiteY247" fmla="*/ 1205130 h 2205387"/>
              <a:gd name="connsiteX248" fmla="*/ 25442 w 2208067"/>
              <a:gd name="connsiteY248" fmla="*/ 1185713 h 2205387"/>
              <a:gd name="connsiteX249" fmla="*/ 15399 w 2208067"/>
              <a:gd name="connsiteY249" fmla="*/ 1164959 h 2205387"/>
              <a:gd name="connsiteX250" fmla="*/ 7365 w 2208067"/>
              <a:gd name="connsiteY250" fmla="*/ 1144872 h 2205387"/>
              <a:gd name="connsiteX251" fmla="*/ 2009 w 2208067"/>
              <a:gd name="connsiteY251" fmla="*/ 1124117 h 2205387"/>
              <a:gd name="connsiteX252" fmla="*/ 0 w 2208067"/>
              <a:gd name="connsiteY252" fmla="*/ 1102693 h 2205387"/>
              <a:gd name="connsiteX253" fmla="*/ 2009 w 2208067"/>
              <a:gd name="connsiteY253" fmla="*/ 1081269 h 2205387"/>
              <a:gd name="connsiteX254" fmla="*/ 7365 w 2208067"/>
              <a:gd name="connsiteY254" fmla="*/ 1060514 h 2205387"/>
              <a:gd name="connsiteX255" fmla="*/ 15399 w 2208067"/>
              <a:gd name="connsiteY255" fmla="*/ 1040429 h 2205387"/>
              <a:gd name="connsiteX256" fmla="*/ 25442 w 2208067"/>
              <a:gd name="connsiteY256" fmla="*/ 1019674 h 2205387"/>
              <a:gd name="connsiteX257" fmla="*/ 36825 w 2208067"/>
              <a:gd name="connsiteY257" fmla="*/ 1000258 h 2205387"/>
              <a:gd name="connsiteX258" fmla="*/ 48876 w 2208067"/>
              <a:gd name="connsiteY258" fmla="*/ 980172 h 2205387"/>
              <a:gd name="connsiteX259" fmla="*/ 59588 w 2208067"/>
              <a:gd name="connsiteY259" fmla="*/ 960086 h 2205387"/>
              <a:gd name="connsiteX260" fmla="*/ 70301 w 2208067"/>
              <a:gd name="connsiteY260" fmla="*/ 940001 h 2205387"/>
              <a:gd name="connsiteX261" fmla="*/ 78334 w 2208067"/>
              <a:gd name="connsiteY261" fmla="*/ 920585 h 2205387"/>
              <a:gd name="connsiteX262" fmla="*/ 83691 w 2208067"/>
              <a:gd name="connsiteY262" fmla="*/ 899830 h 2205387"/>
              <a:gd name="connsiteX263" fmla="*/ 86368 w 2208067"/>
              <a:gd name="connsiteY263" fmla="*/ 879075 h 2205387"/>
              <a:gd name="connsiteX264" fmla="*/ 86368 w 2208067"/>
              <a:gd name="connsiteY264" fmla="*/ 856981 h 2205387"/>
              <a:gd name="connsiteX265" fmla="*/ 85030 w 2208067"/>
              <a:gd name="connsiteY265" fmla="*/ 834217 h 2205387"/>
              <a:gd name="connsiteX266" fmla="*/ 82352 w 2208067"/>
              <a:gd name="connsiteY266" fmla="*/ 811455 h 2205387"/>
              <a:gd name="connsiteX267" fmla="*/ 79004 w 2208067"/>
              <a:gd name="connsiteY267" fmla="*/ 788690 h 2205387"/>
              <a:gd name="connsiteX268" fmla="*/ 76327 w 2208067"/>
              <a:gd name="connsiteY268" fmla="*/ 765926 h 2205387"/>
              <a:gd name="connsiteX269" fmla="*/ 74317 w 2208067"/>
              <a:gd name="connsiteY269" fmla="*/ 743163 h 2205387"/>
              <a:gd name="connsiteX270" fmla="*/ 74987 w 2208067"/>
              <a:gd name="connsiteY270" fmla="*/ 721738 h 2205387"/>
              <a:gd name="connsiteX271" fmla="*/ 77665 w 2208067"/>
              <a:gd name="connsiteY271" fmla="*/ 700983 h 2205387"/>
              <a:gd name="connsiteX272" fmla="*/ 83691 w 2208067"/>
              <a:gd name="connsiteY272" fmla="*/ 680898 h 2205387"/>
              <a:gd name="connsiteX273" fmla="*/ 92394 w 2208067"/>
              <a:gd name="connsiteY273" fmla="*/ 664160 h 2205387"/>
              <a:gd name="connsiteX274" fmla="*/ 103776 w 2208067"/>
              <a:gd name="connsiteY274" fmla="*/ 648092 h 2205387"/>
              <a:gd name="connsiteX275" fmla="*/ 117167 w 2208067"/>
              <a:gd name="connsiteY275" fmla="*/ 634032 h 2205387"/>
              <a:gd name="connsiteX276" fmla="*/ 132565 w 2208067"/>
              <a:gd name="connsiteY276" fmla="*/ 619972 h 2205387"/>
              <a:gd name="connsiteX277" fmla="*/ 148634 w 2208067"/>
              <a:gd name="connsiteY277" fmla="*/ 607251 h 2205387"/>
              <a:gd name="connsiteX278" fmla="*/ 165371 w 2208067"/>
              <a:gd name="connsiteY278" fmla="*/ 594531 h 2205387"/>
              <a:gd name="connsiteX279" fmla="*/ 182778 w 2208067"/>
              <a:gd name="connsiteY279" fmla="*/ 581810 h 2205387"/>
              <a:gd name="connsiteX280" fmla="*/ 198848 w 2208067"/>
              <a:gd name="connsiteY280" fmla="*/ 569088 h 2205387"/>
              <a:gd name="connsiteX281" fmla="*/ 214246 w 2208067"/>
              <a:gd name="connsiteY281" fmla="*/ 555699 h 2205387"/>
              <a:gd name="connsiteX282" fmla="*/ 227636 w 2208067"/>
              <a:gd name="connsiteY282" fmla="*/ 540300 h 2205387"/>
              <a:gd name="connsiteX283" fmla="*/ 239688 w 2208067"/>
              <a:gd name="connsiteY283" fmla="*/ 525570 h 2205387"/>
              <a:gd name="connsiteX284" fmla="*/ 249062 w 2208067"/>
              <a:gd name="connsiteY284" fmla="*/ 508832 h 2205387"/>
              <a:gd name="connsiteX285" fmla="*/ 257096 w 2208067"/>
              <a:gd name="connsiteY285" fmla="*/ 490756 h 2205387"/>
              <a:gd name="connsiteX286" fmla="*/ 263791 w 2208067"/>
              <a:gd name="connsiteY286" fmla="*/ 471339 h 2205387"/>
              <a:gd name="connsiteX287" fmla="*/ 269817 w 2208067"/>
              <a:gd name="connsiteY287" fmla="*/ 451253 h 2205387"/>
              <a:gd name="connsiteX288" fmla="*/ 275173 w 2208067"/>
              <a:gd name="connsiteY288" fmla="*/ 431169 h 2205387"/>
              <a:gd name="connsiteX289" fmla="*/ 280529 w 2208067"/>
              <a:gd name="connsiteY289" fmla="*/ 410413 h 2205387"/>
              <a:gd name="connsiteX290" fmla="*/ 286555 w 2208067"/>
              <a:gd name="connsiteY290" fmla="*/ 390998 h 2205387"/>
              <a:gd name="connsiteX291" fmla="*/ 293250 w 2208067"/>
              <a:gd name="connsiteY291" fmla="*/ 371581 h 2205387"/>
              <a:gd name="connsiteX292" fmla="*/ 301283 w 2208067"/>
              <a:gd name="connsiteY292" fmla="*/ 353504 h 2205387"/>
              <a:gd name="connsiteX293" fmla="*/ 311327 w 2208067"/>
              <a:gd name="connsiteY293" fmla="*/ 337436 h 2205387"/>
              <a:gd name="connsiteX294" fmla="*/ 323377 w 2208067"/>
              <a:gd name="connsiteY294" fmla="*/ 322706 h 2205387"/>
              <a:gd name="connsiteX295" fmla="*/ 338107 w 2208067"/>
              <a:gd name="connsiteY295" fmla="*/ 310655 h 2205387"/>
              <a:gd name="connsiteX296" fmla="*/ 354176 w 2208067"/>
              <a:gd name="connsiteY296" fmla="*/ 300613 h 2205387"/>
              <a:gd name="connsiteX297" fmla="*/ 372252 w 2208067"/>
              <a:gd name="connsiteY297" fmla="*/ 292578 h 2205387"/>
              <a:gd name="connsiteX298" fmla="*/ 391668 w 2208067"/>
              <a:gd name="connsiteY298" fmla="*/ 285883 h 2205387"/>
              <a:gd name="connsiteX299" fmla="*/ 411084 w 2208067"/>
              <a:gd name="connsiteY299" fmla="*/ 279857 h 2205387"/>
              <a:gd name="connsiteX300" fmla="*/ 431839 w 2208067"/>
              <a:gd name="connsiteY300" fmla="*/ 274501 h 2205387"/>
              <a:gd name="connsiteX301" fmla="*/ 451925 w 2208067"/>
              <a:gd name="connsiteY301" fmla="*/ 269145 h 2205387"/>
              <a:gd name="connsiteX302" fmla="*/ 472011 w 2208067"/>
              <a:gd name="connsiteY302" fmla="*/ 263119 h 2205387"/>
              <a:gd name="connsiteX303" fmla="*/ 491426 w 2208067"/>
              <a:gd name="connsiteY303" fmla="*/ 256425 h 2205387"/>
              <a:gd name="connsiteX304" fmla="*/ 509504 w 2208067"/>
              <a:gd name="connsiteY304" fmla="*/ 248390 h 2205387"/>
              <a:gd name="connsiteX305" fmla="*/ 526241 w 2208067"/>
              <a:gd name="connsiteY305" fmla="*/ 239018 h 2205387"/>
              <a:gd name="connsiteX306" fmla="*/ 540970 w 2208067"/>
              <a:gd name="connsiteY306" fmla="*/ 226966 h 2205387"/>
              <a:gd name="connsiteX307" fmla="*/ 556368 w 2208067"/>
              <a:gd name="connsiteY307" fmla="*/ 213575 h 2205387"/>
              <a:gd name="connsiteX308" fmla="*/ 569760 w 2208067"/>
              <a:gd name="connsiteY308" fmla="*/ 198177 h 2205387"/>
              <a:gd name="connsiteX309" fmla="*/ 582481 w 2208067"/>
              <a:gd name="connsiteY309" fmla="*/ 182108 h 2205387"/>
              <a:gd name="connsiteX310" fmla="*/ 595201 w 2208067"/>
              <a:gd name="connsiteY310" fmla="*/ 165370 h 2205387"/>
              <a:gd name="connsiteX311" fmla="*/ 607922 w 2208067"/>
              <a:gd name="connsiteY311" fmla="*/ 148632 h 2205387"/>
              <a:gd name="connsiteX312" fmla="*/ 620642 w 2208067"/>
              <a:gd name="connsiteY312" fmla="*/ 132563 h 2205387"/>
              <a:gd name="connsiteX313" fmla="*/ 634703 w 2208067"/>
              <a:gd name="connsiteY313" fmla="*/ 117165 h 2205387"/>
              <a:gd name="connsiteX314" fmla="*/ 648763 w 2208067"/>
              <a:gd name="connsiteY314" fmla="*/ 103775 h 2205387"/>
              <a:gd name="connsiteX315" fmla="*/ 664831 w 2208067"/>
              <a:gd name="connsiteY315" fmla="*/ 92393 h 2205387"/>
              <a:gd name="connsiteX316" fmla="*/ 681569 w 2208067"/>
              <a:gd name="connsiteY316" fmla="*/ 83689 h 2205387"/>
              <a:gd name="connsiteX317" fmla="*/ 701655 w 2208067"/>
              <a:gd name="connsiteY317" fmla="*/ 77664 h 2205387"/>
              <a:gd name="connsiteX318" fmla="*/ 722410 w 2208067"/>
              <a:gd name="connsiteY318" fmla="*/ 74985 h 2205387"/>
              <a:gd name="connsiteX319" fmla="*/ 743834 w 2208067"/>
              <a:gd name="connsiteY319" fmla="*/ 74315 h 2205387"/>
              <a:gd name="connsiteX320" fmla="*/ 766598 w 2208067"/>
              <a:gd name="connsiteY320" fmla="*/ 76324 h 2205387"/>
              <a:gd name="connsiteX321" fmla="*/ 789361 w 2208067"/>
              <a:gd name="connsiteY321" fmla="*/ 79003 h 2205387"/>
              <a:gd name="connsiteX322" fmla="*/ 812125 w 2208067"/>
              <a:gd name="connsiteY322" fmla="*/ 82350 h 2205387"/>
              <a:gd name="connsiteX323" fmla="*/ 834888 w 2208067"/>
              <a:gd name="connsiteY323" fmla="*/ 85029 h 2205387"/>
              <a:gd name="connsiteX324" fmla="*/ 857651 w 2208067"/>
              <a:gd name="connsiteY324" fmla="*/ 86367 h 2205387"/>
              <a:gd name="connsiteX325" fmla="*/ 879747 w 2208067"/>
              <a:gd name="connsiteY325" fmla="*/ 86367 h 2205387"/>
              <a:gd name="connsiteX326" fmla="*/ 900501 w 2208067"/>
              <a:gd name="connsiteY326" fmla="*/ 83689 h 2205387"/>
              <a:gd name="connsiteX327" fmla="*/ 921925 w 2208067"/>
              <a:gd name="connsiteY327" fmla="*/ 78332 h 2205387"/>
              <a:gd name="connsiteX328" fmla="*/ 941342 w 2208067"/>
              <a:gd name="connsiteY328" fmla="*/ 70298 h 2205387"/>
              <a:gd name="connsiteX329" fmla="*/ 961427 w 2208067"/>
              <a:gd name="connsiteY329" fmla="*/ 59586 h 2205387"/>
              <a:gd name="connsiteX330" fmla="*/ 981512 w 2208067"/>
              <a:gd name="connsiteY330" fmla="*/ 48875 h 2205387"/>
              <a:gd name="connsiteX331" fmla="*/ 1001598 w 2208067"/>
              <a:gd name="connsiteY331" fmla="*/ 36823 h 2205387"/>
              <a:gd name="connsiteX332" fmla="*/ 1021014 w 2208067"/>
              <a:gd name="connsiteY332" fmla="*/ 25441 h 2205387"/>
              <a:gd name="connsiteX333" fmla="*/ 1041769 w 2208067"/>
              <a:gd name="connsiteY333" fmla="*/ 15399 h 2205387"/>
              <a:gd name="connsiteX334" fmla="*/ 1061855 w 2208067"/>
              <a:gd name="connsiteY334" fmla="*/ 7364 h 2205387"/>
              <a:gd name="connsiteX335" fmla="*/ 1082609 w 2208067"/>
              <a:gd name="connsiteY335" fmla="*/ 2008 h 220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208067" h="2205387">
                <a:moveTo>
                  <a:pt x="1104034" y="0"/>
                </a:moveTo>
                <a:lnTo>
                  <a:pt x="1125458" y="2008"/>
                </a:lnTo>
                <a:lnTo>
                  <a:pt x="1146213" y="7364"/>
                </a:lnTo>
                <a:lnTo>
                  <a:pt x="1166298" y="15399"/>
                </a:lnTo>
                <a:lnTo>
                  <a:pt x="1187053" y="25441"/>
                </a:lnTo>
                <a:lnTo>
                  <a:pt x="1206470" y="36823"/>
                </a:lnTo>
                <a:lnTo>
                  <a:pt x="1226555" y="48875"/>
                </a:lnTo>
                <a:lnTo>
                  <a:pt x="1246641" y="59586"/>
                </a:lnTo>
                <a:lnTo>
                  <a:pt x="1266726" y="70298"/>
                </a:lnTo>
                <a:lnTo>
                  <a:pt x="1286811" y="78332"/>
                </a:lnTo>
                <a:lnTo>
                  <a:pt x="1307567" y="83689"/>
                </a:lnTo>
                <a:lnTo>
                  <a:pt x="1328322" y="86367"/>
                </a:lnTo>
                <a:lnTo>
                  <a:pt x="1350416" y="86367"/>
                </a:lnTo>
                <a:lnTo>
                  <a:pt x="1373180" y="85029"/>
                </a:lnTo>
                <a:lnTo>
                  <a:pt x="1395942" y="82350"/>
                </a:lnTo>
                <a:lnTo>
                  <a:pt x="1418706" y="79003"/>
                </a:lnTo>
                <a:lnTo>
                  <a:pt x="1441471" y="76324"/>
                </a:lnTo>
                <a:lnTo>
                  <a:pt x="1464234" y="74315"/>
                </a:lnTo>
                <a:lnTo>
                  <a:pt x="1485659" y="74985"/>
                </a:lnTo>
                <a:lnTo>
                  <a:pt x="1506414" y="77664"/>
                </a:lnTo>
                <a:lnTo>
                  <a:pt x="1526499" y="83689"/>
                </a:lnTo>
                <a:lnTo>
                  <a:pt x="1543237" y="92393"/>
                </a:lnTo>
                <a:lnTo>
                  <a:pt x="1559305" y="103775"/>
                </a:lnTo>
                <a:lnTo>
                  <a:pt x="1573365" y="117165"/>
                </a:lnTo>
                <a:lnTo>
                  <a:pt x="1587426" y="132563"/>
                </a:lnTo>
                <a:lnTo>
                  <a:pt x="1600146" y="148632"/>
                </a:lnTo>
                <a:lnTo>
                  <a:pt x="1612866" y="165370"/>
                </a:lnTo>
                <a:lnTo>
                  <a:pt x="1625587" y="182108"/>
                </a:lnTo>
                <a:lnTo>
                  <a:pt x="1638308" y="198177"/>
                </a:lnTo>
                <a:lnTo>
                  <a:pt x="1651699" y="213575"/>
                </a:lnTo>
                <a:lnTo>
                  <a:pt x="1667097" y="226966"/>
                </a:lnTo>
                <a:lnTo>
                  <a:pt x="1681826" y="239018"/>
                </a:lnTo>
                <a:lnTo>
                  <a:pt x="1698565" y="248390"/>
                </a:lnTo>
                <a:lnTo>
                  <a:pt x="1716642" y="256425"/>
                </a:lnTo>
                <a:lnTo>
                  <a:pt x="1736058" y="263119"/>
                </a:lnTo>
                <a:lnTo>
                  <a:pt x="1756144" y="269145"/>
                </a:lnTo>
                <a:lnTo>
                  <a:pt x="1776228" y="274501"/>
                </a:lnTo>
                <a:lnTo>
                  <a:pt x="1796984" y="279857"/>
                </a:lnTo>
                <a:lnTo>
                  <a:pt x="1816399" y="285883"/>
                </a:lnTo>
                <a:lnTo>
                  <a:pt x="1835816" y="292578"/>
                </a:lnTo>
                <a:lnTo>
                  <a:pt x="1853892" y="300613"/>
                </a:lnTo>
                <a:lnTo>
                  <a:pt x="1869960" y="310655"/>
                </a:lnTo>
                <a:lnTo>
                  <a:pt x="1884691" y="322706"/>
                </a:lnTo>
                <a:lnTo>
                  <a:pt x="1896741" y="337436"/>
                </a:lnTo>
                <a:lnTo>
                  <a:pt x="1906785" y="353504"/>
                </a:lnTo>
                <a:lnTo>
                  <a:pt x="1914819" y="371581"/>
                </a:lnTo>
                <a:lnTo>
                  <a:pt x="1921514" y="390998"/>
                </a:lnTo>
                <a:lnTo>
                  <a:pt x="1927540" y="410413"/>
                </a:lnTo>
                <a:lnTo>
                  <a:pt x="1932896" y="431169"/>
                </a:lnTo>
                <a:lnTo>
                  <a:pt x="1938252" y="451253"/>
                </a:lnTo>
                <a:lnTo>
                  <a:pt x="1944278" y="471339"/>
                </a:lnTo>
                <a:lnTo>
                  <a:pt x="1950972" y="490756"/>
                </a:lnTo>
                <a:lnTo>
                  <a:pt x="1959007" y="508832"/>
                </a:lnTo>
                <a:lnTo>
                  <a:pt x="1968380" y="525570"/>
                </a:lnTo>
                <a:lnTo>
                  <a:pt x="1980431" y="540300"/>
                </a:lnTo>
                <a:lnTo>
                  <a:pt x="1993822" y="555699"/>
                </a:lnTo>
                <a:lnTo>
                  <a:pt x="2009221" y="569088"/>
                </a:lnTo>
                <a:lnTo>
                  <a:pt x="2025959" y="581810"/>
                </a:lnTo>
                <a:lnTo>
                  <a:pt x="2042697" y="594531"/>
                </a:lnTo>
                <a:lnTo>
                  <a:pt x="2059434" y="607251"/>
                </a:lnTo>
                <a:lnTo>
                  <a:pt x="2075502" y="619972"/>
                </a:lnTo>
                <a:lnTo>
                  <a:pt x="2090901" y="634032"/>
                </a:lnTo>
                <a:lnTo>
                  <a:pt x="2104293" y="648092"/>
                </a:lnTo>
                <a:lnTo>
                  <a:pt x="2115673" y="664160"/>
                </a:lnTo>
                <a:lnTo>
                  <a:pt x="2124377" y="680898"/>
                </a:lnTo>
                <a:lnTo>
                  <a:pt x="2130403" y="700983"/>
                </a:lnTo>
                <a:lnTo>
                  <a:pt x="2133081" y="721738"/>
                </a:lnTo>
                <a:lnTo>
                  <a:pt x="2133751" y="743163"/>
                </a:lnTo>
                <a:lnTo>
                  <a:pt x="2131741" y="765926"/>
                </a:lnTo>
                <a:lnTo>
                  <a:pt x="2129065" y="788690"/>
                </a:lnTo>
                <a:lnTo>
                  <a:pt x="2125717" y="811455"/>
                </a:lnTo>
                <a:lnTo>
                  <a:pt x="2123039" y="834217"/>
                </a:lnTo>
                <a:lnTo>
                  <a:pt x="2121699" y="856981"/>
                </a:lnTo>
                <a:lnTo>
                  <a:pt x="2121699" y="879075"/>
                </a:lnTo>
                <a:lnTo>
                  <a:pt x="2124377" y="899830"/>
                </a:lnTo>
                <a:lnTo>
                  <a:pt x="2129733" y="920585"/>
                </a:lnTo>
                <a:lnTo>
                  <a:pt x="2137767" y="940001"/>
                </a:lnTo>
                <a:lnTo>
                  <a:pt x="2147811" y="960086"/>
                </a:lnTo>
                <a:lnTo>
                  <a:pt x="2159193" y="980172"/>
                </a:lnTo>
                <a:lnTo>
                  <a:pt x="2171243" y="1000258"/>
                </a:lnTo>
                <a:lnTo>
                  <a:pt x="2182625" y="1019674"/>
                </a:lnTo>
                <a:lnTo>
                  <a:pt x="2192669" y="1040429"/>
                </a:lnTo>
                <a:lnTo>
                  <a:pt x="2200702" y="1060514"/>
                </a:lnTo>
                <a:lnTo>
                  <a:pt x="2206059" y="1081269"/>
                </a:lnTo>
                <a:lnTo>
                  <a:pt x="2208067" y="1102693"/>
                </a:lnTo>
                <a:lnTo>
                  <a:pt x="2206059" y="1124117"/>
                </a:lnTo>
                <a:lnTo>
                  <a:pt x="2200702" y="1144872"/>
                </a:lnTo>
                <a:lnTo>
                  <a:pt x="2192669" y="1164959"/>
                </a:lnTo>
                <a:lnTo>
                  <a:pt x="2182625" y="1185713"/>
                </a:lnTo>
                <a:lnTo>
                  <a:pt x="2171243" y="1205130"/>
                </a:lnTo>
                <a:lnTo>
                  <a:pt x="2159193" y="1225216"/>
                </a:lnTo>
                <a:lnTo>
                  <a:pt x="2147811" y="1245301"/>
                </a:lnTo>
                <a:lnTo>
                  <a:pt x="2137767" y="1265386"/>
                </a:lnTo>
                <a:lnTo>
                  <a:pt x="2129733" y="1284802"/>
                </a:lnTo>
                <a:lnTo>
                  <a:pt x="2124377" y="1305558"/>
                </a:lnTo>
                <a:lnTo>
                  <a:pt x="2121699" y="1326312"/>
                </a:lnTo>
                <a:lnTo>
                  <a:pt x="2121699" y="1348406"/>
                </a:lnTo>
                <a:lnTo>
                  <a:pt x="2123039" y="1371169"/>
                </a:lnTo>
                <a:lnTo>
                  <a:pt x="2125717" y="1393933"/>
                </a:lnTo>
                <a:lnTo>
                  <a:pt x="2129065" y="1416697"/>
                </a:lnTo>
                <a:lnTo>
                  <a:pt x="2131741" y="1439461"/>
                </a:lnTo>
                <a:lnTo>
                  <a:pt x="2133751" y="1462224"/>
                </a:lnTo>
                <a:lnTo>
                  <a:pt x="2133081" y="1483649"/>
                </a:lnTo>
                <a:lnTo>
                  <a:pt x="2130403" y="1504404"/>
                </a:lnTo>
                <a:lnTo>
                  <a:pt x="2124377" y="1524489"/>
                </a:lnTo>
                <a:lnTo>
                  <a:pt x="2115673" y="1541227"/>
                </a:lnTo>
                <a:lnTo>
                  <a:pt x="2104293" y="1557295"/>
                </a:lnTo>
                <a:lnTo>
                  <a:pt x="2090901" y="1571355"/>
                </a:lnTo>
                <a:lnTo>
                  <a:pt x="2075502" y="1585414"/>
                </a:lnTo>
                <a:lnTo>
                  <a:pt x="2059434" y="1598135"/>
                </a:lnTo>
                <a:lnTo>
                  <a:pt x="2042697" y="1610856"/>
                </a:lnTo>
                <a:lnTo>
                  <a:pt x="2025959" y="1623577"/>
                </a:lnTo>
                <a:lnTo>
                  <a:pt x="2009221" y="1636298"/>
                </a:lnTo>
                <a:lnTo>
                  <a:pt x="1993822" y="1649688"/>
                </a:lnTo>
                <a:lnTo>
                  <a:pt x="1980431" y="1665087"/>
                </a:lnTo>
                <a:lnTo>
                  <a:pt x="1968380" y="1679817"/>
                </a:lnTo>
                <a:lnTo>
                  <a:pt x="1959007" y="1696554"/>
                </a:lnTo>
                <a:lnTo>
                  <a:pt x="1950972" y="1714631"/>
                </a:lnTo>
                <a:lnTo>
                  <a:pt x="1944278" y="1734047"/>
                </a:lnTo>
                <a:lnTo>
                  <a:pt x="1938252" y="1754133"/>
                </a:lnTo>
                <a:lnTo>
                  <a:pt x="1932896" y="1774219"/>
                </a:lnTo>
                <a:lnTo>
                  <a:pt x="1927540" y="1794974"/>
                </a:lnTo>
                <a:lnTo>
                  <a:pt x="1921514" y="1814390"/>
                </a:lnTo>
                <a:lnTo>
                  <a:pt x="1914819" y="1833805"/>
                </a:lnTo>
                <a:lnTo>
                  <a:pt x="1906785" y="1851883"/>
                </a:lnTo>
                <a:lnTo>
                  <a:pt x="1896741" y="1867952"/>
                </a:lnTo>
                <a:lnTo>
                  <a:pt x="1884691" y="1882680"/>
                </a:lnTo>
                <a:lnTo>
                  <a:pt x="1869960" y="1894732"/>
                </a:lnTo>
                <a:lnTo>
                  <a:pt x="1853892" y="1904774"/>
                </a:lnTo>
                <a:lnTo>
                  <a:pt x="1835816" y="1912808"/>
                </a:lnTo>
                <a:lnTo>
                  <a:pt x="1816399" y="1919504"/>
                </a:lnTo>
                <a:lnTo>
                  <a:pt x="1796984" y="1925529"/>
                </a:lnTo>
                <a:lnTo>
                  <a:pt x="1776228" y="1930886"/>
                </a:lnTo>
                <a:lnTo>
                  <a:pt x="1756144" y="1936242"/>
                </a:lnTo>
                <a:lnTo>
                  <a:pt x="1736058" y="1942267"/>
                </a:lnTo>
                <a:lnTo>
                  <a:pt x="1716642" y="1948962"/>
                </a:lnTo>
                <a:lnTo>
                  <a:pt x="1698565" y="1956997"/>
                </a:lnTo>
                <a:lnTo>
                  <a:pt x="1681826" y="1966370"/>
                </a:lnTo>
                <a:lnTo>
                  <a:pt x="1667097" y="1978420"/>
                </a:lnTo>
                <a:lnTo>
                  <a:pt x="1651699" y="1991811"/>
                </a:lnTo>
                <a:lnTo>
                  <a:pt x="1638308" y="2007210"/>
                </a:lnTo>
                <a:lnTo>
                  <a:pt x="1625587" y="2023278"/>
                </a:lnTo>
                <a:lnTo>
                  <a:pt x="1612866" y="2040016"/>
                </a:lnTo>
                <a:lnTo>
                  <a:pt x="1600146" y="2056754"/>
                </a:lnTo>
                <a:lnTo>
                  <a:pt x="1587426" y="2072823"/>
                </a:lnTo>
                <a:lnTo>
                  <a:pt x="1573365" y="2088222"/>
                </a:lnTo>
                <a:lnTo>
                  <a:pt x="1559305" y="2101612"/>
                </a:lnTo>
                <a:lnTo>
                  <a:pt x="1543237" y="2112994"/>
                </a:lnTo>
                <a:lnTo>
                  <a:pt x="1526499" y="2121698"/>
                </a:lnTo>
                <a:lnTo>
                  <a:pt x="1506414" y="2127723"/>
                </a:lnTo>
                <a:lnTo>
                  <a:pt x="1485659" y="2130402"/>
                </a:lnTo>
                <a:lnTo>
                  <a:pt x="1464234" y="2131071"/>
                </a:lnTo>
                <a:lnTo>
                  <a:pt x="1441471" y="2129062"/>
                </a:lnTo>
                <a:lnTo>
                  <a:pt x="1418706" y="2126385"/>
                </a:lnTo>
                <a:lnTo>
                  <a:pt x="1395942" y="2123036"/>
                </a:lnTo>
                <a:lnTo>
                  <a:pt x="1373180" y="2120359"/>
                </a:lnTo>
                <a:lnTo>
                  <a:pt x="1350416" y="2119020"/>
                </a:lnTo>
                <a:lnTo>
                  <a:pt x="1328322" y="2119020"/>
                </a:lnTo>
                <a:lnTo>
                  <a:pt x="1307567" y="2121698"/>
                </a:lnTo>
                <a:lnTo>
                  <a:pt x="1286811" y="2127054"/>
                </a:lnTo>
                <a:lnTo>
                  <a:pt x="1266726" y="2135088"/>
                </a:lnTo>
                <a:lnTo>
                  <a:pt x="1246641" y="2145800"/>
                </a:lnTo>
                <a:lnTo>
                  <a:pt x="1226555" y="2156513"/>
                </a:lnTo>
                <a:lnTo>
                  <a:pt x="1206470" y="2168563"/>
                </a:lnTo>
                <a:lnTo>
                  <a:pt x="1187053" y="2179945"/>
                </a:lnTo>
                <a:lnTo>
                  <a:pt x="1166298" y="2189988"/>
                </a:lnTo>
                <a:lnTo>
                  <a:pt x="1146213" y="2198023"/>
                </a:lnTo>
                <a:lnTo>
                  <a:pt x="1125458" y="2203379"/>
                </a:lnTo>
                <a:lnTo>
                  <a:pt x="1104034" y="2205387"/>
                </a:lnTo>
                <a:lnTo>
                  <a:pt x="1082609" y="2203379"/>
                </a:lnTo>
                <a:lnTo>
                  <a:pt x="1061855" y="2198023"/>
                </a:lnTo>
                <a:lnTo>
                  <a:pt x="1041769" y="2189988"/>
                </a:lnTo>
                <a:lnTo>
                  <a:pt x="1021014" y="2179945"/>
                </a:lnTo>
                <a:lnTo>
                  <a:pt x="1001598" y="2168563"/>
                </a:lnTo>
                <a:lnTo>
                  <a:pt x="981512" y="2156513"/>
                </a:lnTo>
                <a:lnTo>
                  <a:pt x="961427" y="2145800"/>
                </a:lnTo>
                <a:lnTo>
                  <a:pt x="941342" y="2135088"/>
                </a:lnTo>
                <a:lnTo>
                  <a:pt x="921925" y="2127054"/>
                </a:lnTo>
                <a:lnTo>
                  <a:pt x="900501" y="2121698"/>
                </a:lnTo>
                <a:lnTo>
                  <a:pt x="879747" y="2119020"/>
                </a:lnTo>
                <a:lnTo>
                  <a:pt x="857651" y="2119020"/>
                </a:lnTo>
                <a:lnTo>
                  <a:pt x="834888" y="2120359"/>
                </a:lnTo>
                <a:lnTo>
                  <a:pt x="812125" y="2123036"/>
                </a:lnTo>
                <a:lnTo>
                  <a:pt x="789361" y="2126385"/>
                </a:lnTo>
                <a:lnTo>
                  <a:pt x="766598" y="2129062"/>
                </a:lnTo>
                <a:lnTo>
                  <a:pt x="743834" y="2131071"/>
                </a:lnTo>
                <a:lnTo>
                  <a:pt x="722410" y="2130402"/>
                </a:lnTo>
                <a:lnTo>
                  <a:pt x="701655" y="2127723"/>
                </a:lnTo>
                <a:lnTo>
                  <a:pt x="681569" y="2121698"/>
                </a:lnTo>
                <a:lnTo>
                  <a:pt x="664831" y="2112994"/>
                </a:lnTo>
                <a:lnTo>
                  <a:pt x="648763" y="2101612"/>
                </a:lnTo>
                <a:lnTo>
                  <a:pt x="634703" y="2088222"/>
                </a:lnTo>
                <a:lnTo>
                  <a:pt x="620642" y="2072823"/>
                </a:lnTo>
                <a:lnTo>
                  <a:pt x="607922" y="2056754"/>
                </a:lnTo>
                <a:lnTo>
                  <a:pt x="595201" y="2040016"/>
                </a:lnTo>
                <a:lnTo>
                  <a:pt x="582481" y="2023278"/>
                </a:lnTo>
                <a:lnTo>
                  <a:pt x="569760" y="2007210"/>
                </a:lnTo>
                <a:lnTo>
                  <a:pt x="556368" y="1991811"/>
                </a:lnTo>
                <a:lnTo>
                  <a:pt x="540970" y="1978420"/>
                </a:lnTo>
                <a:lnTo>
                  <a:pt x="526241" y="1966370"/>
                </a:lnTo>
                <a:lnTo>
                  <a:pt x="509504" y="1956997"/>
                </a:lnTo>
                <a:lnTo>
                  <a:pt x="491426" y="1948962"/>
                </a:lnTo>
                <a:lnTo>
                  <a:pt x="472011" y="1942267"/>
                </a:lnTo>
                <a:lnTo>
                  <a:pt x="451925" y="1936242"/>
                </a:lnTo>
                <a:lnTo>
                  <a:pt x="431839" y="1930886"/>
                </a:lnTo>
                <a:lnTo>
                  <a:pt x="411084" y="1925529"/>
                </a:lnTo>
                <a:lnTo>
                  <a:pt x="391668" y="1919504"/>
                </a:lnTo>
                <a:lnTo>
                  <a:pt x="372252" y="1912808"/>
                </a:lnTo>
                <a:lnTo>
                  <a:pt x="354176" y="1904774"/>
                </a:lnTo>
                <a:lnTo>
                  <a:pt x="338107" y="1894732"/>
                </a:lnTo>
                <a:lnTo>
                  <a:pt x="323377" y="1882680"/>
                </a:lnTo>
                <a:lnTo>
                  <a:pt x="311327" y="1867952"/>
                </a:lnTo>
                <a:lnTo>
                  <a:pt x="301283" y="1851883"/>
                </a:lnTo>
                <a:lnTo>
                  <a:pt x="293250" y="1833805"/>
                </a:lnTo>
                <a:lnTo>
                  <a:pt x="286555" y="1814390"/>
                </a:lnTo>
                <a:lnTo>
                  <a:pt x="280529" y="1794974"/>
                </a:lnTo>
                <a:lnTo>
                  <a:pt x="275173" y="1774219"/>
                </a:lnTo>
                <a:lnTo>
                  <a:pt x="269817" y="1754133"/>
                </a:lnTo>
                <a:lnTo>
                  <a:pt x="263791" y="1734047"/>
                </a:lnTo>
                <a:lnTo>
                  <a:pt x="257096" y="1714631"/>
                </a:lnTo>
                <a:lnTo>
                  <a:pt x="249062" y="1696554"/>
                </a:lnTo>
                <a:lnTo>
                  <a:pt x="239688" y="1679817"/>
                </a:lnTo>
                <a:lnTo>
                  <a:pt x="227636" y="1665087"/>
                </a:lnTo>
                <a:lnTo>
                  <a:pt x="214246" y="1649688"/>
                </a:lnTo>
                <a:lnTo>
                  <a:pt x="198848" y="1636298"/>
                </a:lnTo>
                <a:lnTo>
                  <a:pt x="182778" y="1623577"/>
                </a:lnTo>
                <a:lnTo>
                  <a:pt x="165371" y="1610856"/>
                </a:lnTo>
                <a:lnTo>
                  <a:pt x="148634" y="1598135"/>
                </a:lnTo>
                <a:lnTo>
                  <a:pt x="132565" y="1585414"/>
                </a:lnTo>
                <a:lnTo>
                  <a:pt x="117167" y="1571355"/>
                </a:lnTo>
                <a:lnTo>
                  <a:pt x="103776" y="1557295"/>
                </a:lnTo>
                <a:lnTo>
                  <a:pt x="92394" y="1541227"/>
                </a:lnTo>
                <a:lnTo>
                  <a:pt x="83691" y="1524489"/>
                </a:lnTo>
                <a:lnTo>
                  <a:pt x="77665" y="1504404"/>
                </a:lnTo>
                <a:lnTo>
                  <a:pt x="74987" y="1483649"/>
                </a:lnTo>
                <a:lnTo>
                  <a:pt x="74317" y="1462224"/>
                </a:lnTo>
                <a:lnTo>
                  <a:pt x="76327" y="1439461"/>
                </a:lnTo>
                <a:lnTo>
                  <a:pt x="79004" y="1416697"/>
                </a:lnTo>
                <a:lnTo>
                  <a:pt x="82352" y="1393933"/>
                </a:lnTo>
                <a:lnTo>
                  <a:pt x="85030" y="1371169"/>
                </a:lnTo>
                <a:lnTo>
                  <a:pt x="86368" y="1348406"/>
                </a:lnTo>
                <a:lnTo>
                  <a:pt x="86368" y="1326312"/>
                </a:lnTo>
                <a:lnTo>
                  <a:pt x="83691" y="1305558"/>
                </a:lnTo>
                <a:lnTo>
                  <a:pt x="78334" y="1284802"/>
                </a:lnTo>
                <a:lnTo>
                  <a:pt x="70301" y="1265386"/>
                </a:lnTo>
                <a:lnTo>
                  <a:pt x="59588" y="1245301"/>
                </a:lnTo>
                <a:lnTo>
                  <a:pt x="48876" y="1225216"/>
                </a:lnTo>
                <a:lnTo>
                  <a:pt x="36825" y="1205130"/>
                </a:lnTo>
                <a:lnTo>
                  <a:pt x="25442" y="1185713"/>
                </a:lnTo>
                <a:lnTo>
                  <a:pt x="15399" y="1164959"/>
                </a:lnTo>
                <a:lnTo>
                  <a:pt x="7365" y="1144872"/>
                </a:lnTo>
                <a:lnTo>
                  <a:pt x="2009" y="1124117"/>
                </a:lnTo>
                <a:lnTo>
                  <a:pt x="0" y="1102693"/>
                </a:lnTo>
                <a:lnTo>
                  <a:pt x="2009" y="1081269"/>
                </a:lnTo>
                <a:lnTo>
                  <a:pt x="7365" y="1060514"/>
                </a:lnTo>
                <a:lnTo>
                  <a:pt x="15399" y="1040429"/>
                </a:lnTo>
                <a:lnTo>
                  <a:pt x="25442" y="1019674"/>
                </a:lnTo>
                <a:lnTo>
                  <a:pt x="36825" y="1000258"/>
                </a:lnTo>
                <a:lnTo>
                  <a:pt x="48876" y="980172"/>
                </a:lnTo>
                <a:lnTo>
                  <a:pt x="59588" y="960086"/>
                </a:lnTo>
                <a:lnTo>
                  <a:pt x="70301" y="940001"/>
                </a:lnTo>
                <a:lnTo>
                  <a:pt x="78334" y="920585"/>
                </a:lnTo>
                <a:lnTo>
                  <a:pt x="83691" y="899830"/>
                </a:lnTo>
                <a:lnTo>
                  <a:pt x="86368" y="879075"/>
                </a:lnTo>
                <a:lnTo>
                  <a:pt x="86368" y="856981"/>
                </a:lnTo>
                <a:lnTo>
                  <a:pt x="85030" y="834217"/>
                </a:lnTo>
                <a:lnTo>
                  <a:pt x="82352" y="811455"/>
                </a:lnTo>
                <a:lnTo>
                  <a:pt x="79004" y="788690"/>
                </a:lnTo>
                <a:lnTo>
                  <a:pt x="76327" y="765926"/>
                </a:lnTo>
                <a:lnTo>
                  <a:pt x="74317" y="743163"/>
                </a:lnTo>
                <a:lnTo>
                  <a:pt x="74987" y="721738"/>
                </a:lnTo>
                <a:lnTo>
                  <a:pt x="77665" y="700983"/>
                </a:lnTo>
                <a:lnTo>
                  <a:pt x="83691" y="680898"/>
                </a:lnTo>
                <a:lnTo>
                  <a:pt x="92394" y="664160"/>
                </a:lnTo>
                <a:lnTo>
                  <a:pt x="103776" y="648092"/>
                </a:lnTo>
                <a:lnTo>
                  <a:pt x="117167" y="634032"/>
                </a:lnTo>
                <a:lnTo>
                  <a:pt x="132565" y="619972"/>
                </a:lnTo>
                <a:lnTo>
                  <a:pt x="148634" y="607251"/>
                </a:lnTo>
                <a:lnTo>
                  <a:pt x="165371" y="594531"/>
                </a:lnTo>
                <a:lnTo>
                  <a:pt x="182778" y="581810"/>
                </a:lnTo>
                <a:lnTo>
                  <a:pt x="198848" y="569088"/>
                </a:lnTo>
                <a:lnTo>
                  <a:pt x="214246" y="555699"/>
                </a:lnTo>
                <a:lnTo>
                  <a:pt x="227636" y="540300"/>
                </a:lnTo>
                <a:lnTo>
                  <a:pt x="239688" y="525570"/>
                </a:lnTo>
                <a:lnTo>
                  <a:pt x="249062" y="508832"/>
                </a:lnTo>
                <a:lnTo>
                  <a:pt x="257096" y="490756"/>
                </a:lnTo>
                <a:lnTo>
                  <a:pt x="263791" y="471339"/>
                </a:lnTo>
                <a:lnTo>
                  <a:pt x="269817" y="451253"/>
                </a:lnTo>
                <a:lnTo>
                  <a:pt x="275173" y="431169"/>
                </a:lnTo>
                <a:lnTo>
                  <a:pt x="280529" y="410413"/>
                </a:lnTo>
                <a:lnTo>
                  <a:pt x="286555" y="390998"/>
                </a:lnTo>
                <a:lnTo>
                  <a:pt x="293250" y="371581"/>
                </a:lnTo>
                <a:lnTo>
                  <a:pt x="301283" y="353504"/>
                </a:lnTo>
                <a:lnTo>
                  <a:pt x="311327" y="337436"/>
                </a:lnTo>
                <a:lnTo>
                  <a:pt x="323377" y="322706"/>
                </a:lnTo>
                <a:lnTo>
                  <a:pt x="338107" y="310655"/>
                </a:lnTo>
                <a:lnTo>
                  <a:pt x="354176" y="300613"/>
                </a:lnTo>
                <a:lnTo>
                  <a:pt x="372252" y="292578"/>
                </a:lnTo>
                <a:lnTo>
                  <a:pt x="391668" y="285883"/>
                </a:lnTo>
                <a:lnTo>
                  <a:pt x="411084" y="279857"/>
                </a:lnTo>
                <a:lnTo>
                  <a:pt x="431839" y="274501"/>
                </a:lnTo>
                <a:lnTo>
                  <a:pt x="451925" y="269145"/>
                </a:lnTo>
                <a:lnTo>
                  <a:pt x="472011" y="263119"/>
                </a:lnTo>
                <a:lnTo>
                  <a:pt x="491426" y="256425"/>
                </a:lnTo>
                <a:lnTo>
                  <a:pt x="509504" y="248390"/>
                </a:lnTo>
                <a:lnTo>
                  <a:pt x="526241" y="239018"/>
                </a:lnTo>
                <a:lnTo>
                  <a:pt x="540970" y="226966"/>
                </a:lnTo>
                <a:lnTo>
                  <a:pt x="556368" y="213575"/>
                </a:lnTo>
                <a:lnTo>
                  <a:pt x="569760" y="198177"/>
                </a:lnTo>
                <a:lnTo>
                  <a:pt x="582481" y="182108"/>
                </a:lnTo>
                <a:lnTo>
                  <a:pt x="595201" y="165370"/>
                </a:lnTo>
                <a:lnTo>
                  <a:pt x="607922" y="148632"/>
                </a:lnTo>
                <a:lnTo>
                  <a:pt x="620642" y="132563"/>
                </a:lnTo>
                <a:lnTo>
                  <a:pt x="634703" y="117165"/>
                </a:lnTo>
                <a:lnTo>
                  <a:pt x="648763" y="103775"/>
                </a:lnTo>
                <a:lnTo>
                  <a:pt x="664831" y="92393"/>
                </a:lnTo>
                <a:lnTo>
                  <a:pt x="681569" y="83689"/>
                </a:lnTo>
                <a:lnTo>
                  <a:pt x="701655" y="77664"/>
                </a:lnTo>
                <a:lnTo>
                  <a:pt x="722410" y="74985"/>
                </a:lnTo>
                <a:lnTo>
                  <a:pt x="743834" y="74315"/>
                </a:lnTo>
                <a:lnTo>
                  <a:pt x="766598" y="76324"/>
                </a:lnTo>
                <a:lnTo>
                  <a:pt x="789361" y="79003"/>
                </a:lnTo>
                <a:lnTo>
                  <a:pt x="812125" y="82350"/>
                </a:lnTo>
                <a:lnTo>
                  <a:pt x="834888" y="85029"/>
                </a:lnTo>
                <a:lnTo>
                  <a:pt x="857651" y="86367"/>
                </a:lnTo>
                <a:lnTo>
                  <a:pt x="879747" y="86367"/>
                </a:lnTo>
                <a:lnTo>
                  <a:pt x="900501" y="83689"/>
                </a:lnTo>
                <a:lnTo>
                  <a:pt x="921925" y="78332"/>
                </a:lnTo>
                <a:lnTo>
                  <a:pt x="941342" y="70298"/>
                </a:lnTo>
                <a:lnTo>
                  <a:pt x="961427" y="59586"/>
                </a:lnTo>
                <a:lnTo>
                  <a:pt x="981512" y="48875"/>
                </a:lnTo>
                <a:lnTo>
                  <a:pt x="1001598" y="36823"/>
                </a:lnTo>
                <a:lnTo>
                  <a:pt x="1021014" y="25441"/>
                </a:lnTo>
                <a:lnTo>
                  <a:pt x="1041769" y="15399"/>
                </a:lnTo>
                <a:lnTo>
                  <a:pt x="1061855" y="7364"/>
                </a:lnTo>
                <a:lnTo>
                  <a:pt x="1082609" y="200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F1C00E9-CB94-472C-87D5-F831CFB6F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6512" y="309695"/>
            <a:ext cx="3196593" cy="3192104"/>
          </a:xfrm>
          <a:custGeom>
            <a:avLst/>
            <a:gdLst>
              <a:gd name="connsiteX0" fmla="*/ 1330204 w 2660406"/>
              <a:gd name="connsiteY0" fmla="*/ 0 h 2656670"/>
              <a:gd name="connsiteX1" fmla="*/ 1356017 w 2660406"/>
              <a:gd name="connsiteY1" fmla="*/ 2419 h 2656670"/>
              <a:gd name="connsiteX2" fmla="*/ 1381023 w 2660406"/>
              <a:gd name="connsiteY2" fmla="*/ 8873 h 2656670"/>
              <a:gd name="connsiteX3" fmla="*/ 1405223 w 2660406"/>
              <a:gd name="connsiteY3" fmla="*/ 18554 h 2656670"/>
              <a:gd name="connsiteX4" fmla="*/ 1430230 w 2660406"/>
              <a:gd name="connsiteY4" fmla="*/ 30653 h 2656670"/>
              <a:gd name="connsiteX5" fmla="*/ 1453624 w 2660406"/>
              <a:gd name="connsiteY5" fmla="*/ 44367 h 2656670"/>
              <a:gd name="connsiteX6" fmla="*/ 1477824 w 2660406"/>
              <a:gd name="connsiteY6" fmla="*/ 58888 h 2656670"/>
              <a:gd name="connsiteX7" fmla="*/ 1502025 w 2660406"/>
              <a:gd name="connsiteY7" fmla="*/ 71793 h 2656670"/>
              <a:gd name="connsiteX8" fmla="*/ 1526224 w 2660406"/>
              <a:gd name="connsiteY8" fmla="*/ 84699 h 2656670"/>
              <a:gd name="connsiteX9" fmla="*/ 1550424 w 2660406"/>
              <a:gd name="connsiteY9" fmla="*/ 94379 h 2656670"/>
              <a:gd name="connsiteX10" fmla="*/ 1575432 w 2660406"/>
              <a:gd name="connsiteY10" fmla="*/ 100833 h 2656670"/>
              <a:gd name="connsiteX11" fmla="*/ 1600439 w 2660406"/>
              <a:gd name="connsiteY11" fmla="*/ 104060 h 2656670"/>
              <a:gd name="connsiteX12" fmla="*/ 1627059 w 2660406"/>
              <a:gd name="connsiteY12" fmla="*/ 104060 h 2656670"/>
              <a:gd name="connsiteX13" fmla="*/ 1654486 w 2660406"/>
              <a:gd name="connsiteY13" fmla="*/ 102448 h 2656670"/>
              <a:gd name="connsiteX14" fmla="*/ 1681911 w 2660406"/>
              <a:gd name="connsiteY14" fmla="*/ 99220 h 2656670"/>
              <a:gd name="connsiteX15" fmla="*/ 1709339 w 2660406"/>
              <a:gd name="connsiteY15" fmla="*/ 95187 h 2656670"/>
              <a:gd name="connsiteX16" fmla="*/ 1736767 w 2660406"/>
              <a:gd name="connsiteY16" fmla="*/ 91960 h 2656670"/>
              <a:gd name="connsiteX17" fmla="*/ 1764193 w 2660406"/>
              <a:gd name="connsiteY17" fmla="*/ 89539 h 2656670"/>
              <a:gd name="connsiteX18" fmla="*/ 1790007 w 2660406"/>
              <a:gd name="connsiteY18" fmla="*/ 90346 h 2656670"/>
              <a:gd name="connsiteX19" fmla="*/ 1815014 w 2660406"/>
              <a:gd name="connsiteY19" fmla="*/ 93574 h 2656670"/>
              <a:gd name="connsiteX20" fmla="*/ 1839214 w 2660406"/>
              <a:gd name="connsiteY20" fmla="*/ 100833 h 2656670"/>
              <a:gd name="connsiteX21" fmla="*/ 1859381 w 2660406"/>
              <a:gd name="connsiteY21" fmla="*/ 111320 h 2656670"/>
              <a:gd name="connsiteX22" fmla="*/ 1878740 w 2660406"/>
              <a:gd name="connsiteY22" fmla="*/ 125034 h 2656670"/>
              <a:gd name="connsiteX23" fmla="*/ 1895681 w 2660406"/>
              <a:gd name="connsiteY23" fmla="*/ 141167 h 2656670"/>
              <a:gd name="connsiteX24" fmla="*/ 1912622 w 2660406"/>
              <a:gd name="connsiteY24" fmla="*/ 159720 h 2656670"/>
              <a:gd name="connsiteX25" fmla="*/ 1927948 w 2660406"/>
              <a:gd name="connsiteY25" fmla="*/ 179080 h 2656670"/>
              <a:gd name="connsiteX26" fmla="*/ 1943274 w 2660406"/>
              <a:gd name="connsiteY26" fmla="*/ 199247 h 2656670"/>
              <a:gd name="connsiteX27" fmla="*/ 1958601 w 2660406"/>
              <a:gd name="connsiteY27" fmla="*/ 219414 h 2656670"/>
              <a:gd name="connsiteX28" fmla="*/ 1973928 w 2660406"/>
              <a:gd name="connsiteY28" fmla="*/ 238775 h 2656670"/>
              <a:gd name="connsiteX29" fmla="*/ 1990062 w 2660406"/>
              <a:gd name="connsiteY29" fmla="*/ 257328 h 2656670"/>
              <a:gd name="connsiteX30" fmla="*/ 2008614 w 2660406"/>
              <a:gd name="connsiteY30" fmla="*/ 273462 h 2656670"/>
              <a:gd name="connsiteX31" fmla="*/ 2026361 w 2660406"/>
              <a:gd name="connsiteY31" fmla="*/ 287983 h 2656670"/>
              <a:gd name="connsiteX32" fmla="*/ 2046529 w 2660406"/>
              <a:gd name="connsiteY32" fmla="*/ 299275 h 2656670"/>
              <a:gd name="connsiteX33" fmla="*/ 2068309 w 2660406"/>
              <a:gd name="connsiteY33" fmla="*/ 308956 h 2656670"/>
              <a:gd name="connsiteX34" fmla="*/ 2091702 w 2660406"/>
              <a:gd name="connsiteY34" fmla="*/ 317021 h 2656670"/>
              <a:gd name="connsiteX35" fmla="*/ 2115903 w 2660406"/>
              <a:gd name="connsiteY35" fmla="*/ 324281 h 2656670"/>
              <a:gd name="connsiteX36" fmla="*/ 2140101 w 2660406"/>
              <a:gd name="connsiteY36" fmla="*/ 330735 h 2656670"/>
              <a:gd name="connsiteX37" fmla="*/ 2165109 w 2660406"/>
              <a:gd name="connsiteY37" fmla="*/ 337188 h 2656670"/>
              <a:gd name="connsiteX38" fmla="*/ 2188502 w 2660406"/>
              <a:gd name="connsiteY38" fmla="*/ 344448 h 2656670"/>
              <a:gd name="connsiteX39" fmla="*/ 2211897 w 2660406"/>
              <a:gd name="connsiteY39" fmla="*/ 352515 h 2656670"/>
              <a:gd name="connsiteX40" fmla="*/ 2233675 w 2660406"/>
              <a:gd name="connsiteY40" fmla="*/ 362196 h 2656670"/>
              <a:gd name="connsiteX41" fmla="*/ 2253035 w 2660406"/>
              <a:gd name="connsiteY41" fmla="*/ 374295 h 2656670"/>
              <a:gd name="connsiteX42" fmla="*/ 2270784 w 2660406"/>
              <a:gd name="connsiteY42" fmla="*/ 388815 h 2656670"/>
              <a:gd name="connsiteX43" fmla="*/ 2285303 w 2660406"/>
              <a:gd name="connsiteY43" fmla="*/ 406562 h 2656670"/>
              <a:gd name="connsiteX44" fmla="*/ 2297404 w 2660406"/>
              <a:gd name="connsiteY44" fmla="*/ 425922 h 2656670"/>
              <a:gd name="connsiteX45" fmla="*/ 2307084 w 2660406"/>
              <a:gd name="connsiteY45" fmla="*/ 447702 h 2656670"/>
              <a:gd name="connsiteX46" fmla="*/ 2315151 w 2660406"/>
              <a:gd name="connsiteY46" fmla="*/ 471097 h 2656670"/>
              <a:gd name="connsiteX47" fmla="*/ 2322411 w 2660406"/>
              <a:gd name="connsiteY47" fmla="*/ 494489 h 2656670"/>
              <a:gd name="connsiteX48" fmla="*/ 2328864 w 2660406"/>
              <a:gd name="connsiteY48" fmla="*/ 519497 h 2656670"/>
              <a:gd name="connsiteX49" fmla="*/ 2335317 w 2660406"/>
              <a:gd name="connsiteY49" fmla="*/ 543696 h 2656670"/>
              <a:gd name="connsiteX50" fmla="*/ 2342578 w 2660406"/>
              <a:gd name="connsiteY50" fmla="*/ 567896 h 2656670"/>
              <a:gd name="connsiteX51" fmla="*/ 2350643 w 2660406"/>
              <a:gd name="connsiteY51" fmla="*/ 591291 h 2656670"/>
              <a:gd name="connsiteX52" fmla="*/ 2360324 w 2660406"/>
              <a:gd name="connsiteY52" fmla="*/ 613070 h 2656670"/>
              <a:gd name="connsiteX53" fmla="*/ 2371617 w 2660406"/>
              <a:gd name="connsiteY53" fmla="*/ 633237 h 2656670"/>
              <a:gd name="connsiteX54" fmla="*/ 2386137 w 2660406"/>
              <a:gd name="connsiteY54" fmla="*/ 650985 h 2656670"/>
              <a:gd name="connsiteX55" fmla="*/ 2402271 w 2660406"/>
              <a:gd name="connsiteY55" fmla="*/ 669538 h 2656670"/>
              <a:gd name="connsiteX56" fmla="*/ 2420825 w 2660406"/>
              <a:gd name="connsiteY56" fmla="*/ 685670 h 2656670"/>
              <a:gd name="connsiteX57" fmla="*/ 2440992 w 2660406"/>
              <a:gd name="connsiteY57" fmla="*/ 700998 h 2656670"/>
              <a:gd name="connsiteX58" fmla="*/ 2461159 w 2660406"/>
              <a:gd name="connsiteY58" fmla="*/ 716325 h 2656670"/>
              <a:gd name="connsiteX59" fmla="*/ 2481325 w 2660406"/>
              <a:gd name="connsiteY59" fmla="*/ 731651 h 2656670"/>
              <a:gd name="connsiteX60" fmla="*/ 2500684 w 2660406"/>
              <a:gd name="connsiteY60" fmla="*/ 746978 h 2656670"/>
              <a:gd name="connsiteX61" fmla="*/ 2519238 w 2660406"/>
              <a:gd name="connsiteY61" fmla="*/ 763918 h 2656670"/>
              <a:gd name="connsiteX62" fmla="*/ 2535373 w 2660406"/>
              <a:gd name="connsiteY62" fmla="*/ 780859 h 2656670"/>
              <a:gd name="connsiteX63" fmla="*/ 2549085 w 2660406"/>
              <a:gd name="connsiteY63" fmla="*/ 800218 h 2656670"/>
              <a:gd name="connsiteX64" fmla="*/ 2559571 w 2660406"/>
              <a:gd name="connsiteY64" fmla="*/ 820385 h 2656670"/>
              <a:gd name="connsiteX65" fmla="*/ 2566832 w 2660406"/>
              <a:gd name="connsiteY65" fmla="*/ 844585 h 2656670"/>
              <a:gd name="connsiteX66" fmla="*/ 2570059 w 2660406"/>
              <a:gd name="connsiteY66" fmla="*/ 869592 h 2656670"/>
              <a:gd name="connsiteX67" fmla="*/ 2570866 w 2660406"/>
              <a:gd name="connsiteY67" fmla="*/ 895406 h 2656670"/>
              <a:gd name="connsiteX68" fmla="*/ 2568444 w 2660406"/>
              <a:gd name="connsiteY68" fmla="*/ 922832 h 2656670"/>
              <a:gd name="connsiteX69" fmla="*/ 2565220 w 2660406"/>
              <a:gd name="connsiteY69" fmla="*/ 950259 h 2656670"/>
              <a:gd name="connsiteX70" fmla="*/ 2561186 w 2660406"/>
              <a:gd name="connsiteY70" fmla="*/ 977688 h 2656670"/>
              <a:gd name="connsiteX71" fmla="*/ 2557959 w 2660406"/>
              <a:gd name="connsiteY71" fmla="*/ 1005113 h 2656670"/>
              <a:gd name="connsiteX72" fmla="*/ 2556345 w 2660406"/>
              <a:gd name="connsiteY72" fmla="*/ 1032540 h 2656670"/>
              <a:gd name="connsiteX73" fmla="*/ 2556345 w 2660406"/>
              <a:gd name="connsiteY73" fmla="*/ 1059160 h 2656670"/>
              <a:gd name="connsiteX74" fmla="*/ 2559571 w 2660406"/>
              <a:gd name="connsiteY74" fmla="*/ 1084167 h 2656670"/>
              <a:gd name="connsiteX75" fmla="*/ 2566025 w 2660406"/>
              <a:gd name="connsiteY75" fmla="*/ 1109174 h 2656670"/>
              <a:gd name="connsiteX76" fmla="*/ 2575705 w 2660406"/>
              <a:gd name="connsiteY76" fmla="*/ 1132567 h 2656670"/>
              <a:gd name="connsiteX77" fmla="*/ 2587806 w 2660406"/>
              <a:gd name="connsiteY77" fmla="*/ 1156767 h 2656670"/>
              <a:gd name="connsiteX78" fmla="*/ 2601520 w 2660406"/>
              <a:gd name="connsiteY78" fmla="*/ 1180968 h 2656670"/>
              <a:gd name="connsiteX79" fmla="*/ 2616038 w 2660406"/>
              <a:gd name="connsiteY79" fmla="*/ 1205168 h 2656670"/>
              <a:gd name="connsiteX80" fmla="*/ 2629752 w 2660406"/>
              <a:gd name="connsiteY80" fmla="*/ 1228562 h 2656670"/>
              <a:gd name="connsiteX81" fmla="*/ 2641853 w 2660406"/>
              <a:gd name="connsiteY81" fmla="*/ 1253569 h 2656670"/>
              <a:gd name="connsiteX82" fmla="*/ 2651532 w 2660406"/>
              <a:gd name="connsiteY82" fmla="*/ 1277768 h 2656670"/>
              <a:gd name="connsiteX83" fmla="*/ 2657987 w 2660406"/>
              <a:gd name="connsiteY83" fmla="*/ 1302775 h 2656670"/>
              <a:gd name="connsiteX84" fmla="*/ 2660406 w 2660406"/>
              <a:gd name="connsiteY84" fmla="*/ 1328588 h 2656670"/>
              <a:gd name="connsiteX85" fmla="*/ 2657987 w 2660406"/>
              <a:gd name="connsiteY85" fmla="*/ 1354401 h 2656670"/>
              <a:gd name="connsiteX86" fmla="*/ 2651532 w 2660406"/>
              <a:gd name="connsiteY86" fmla="*/ 1379408 h 2656670"/>
              <a:gd name="connsiteX87" fmla="*/ 2641853 w 2660406"/>
              <a:gd name="connsiteY87" fmla="*/ 1403610 h 2656670"/>
              <a:gd name="connsiteX88" fmla="*/ 2629752 w 2660406"/>
              <a:gd name="connsiteY88" fmla="*/ 1428615 h 2656670"/>
              <a:gd name="connsiteX89" fmla="*/ 2616038 w 2660406"/>
              <a:gd name="connsiteY89" fmla="*/ 1452010 h 2656670"/>
              <a:gd name="connsiteX90" fmla="*/ 2601520 w 2660406"/>
              <a:gd name="connsiteY90" fmla="*/ 1476211 h 2656670"/>
              <a:gd name="connsiteX91" fmla="*/ 2587806 w 2660406"/>
              <a:gd name="connsiteY91" fmla="*/ 1500410 h 2656670"/>
              <a:gd name="connsiteX92" fmla="*/ 2575705 w 2660406"/>
              <a:gd name="connsiteY92" fmla="*/ 1524610 h 2656670"/>
              <a:gd name="connsiteX93" fmla="*/ 2566025 w 2660406"/>
              <a:gd name="connsiteY93" fmla="*/ 1548003 h 2656670"/>
              <a:gd name="connsiteX94" fmla="*/ 2559571 w 2660406"/>
              <a:gd name="connsiteY94" fmla="*/ 1573011 h 2656670"/>
              <a:gd name="connsiteX95" fmla="*/ 2556345 w 2660406"/>
              <a:gd name="connsiteY95" fmla="*/ 1598017 h 2656670"/>
              <a:gd name="connsiteX96" fmla="*/ 2556345 w 2660406"/>
              <a:gd name="connsiteY96" fmla="*/ 1624637 h 2656670"/>
              <a:gd name="connsiteX97" fmla="*/ 2557959 w 2660406"/>
              <a:gd name="connsiteY97" fmla="*/ 1652063 h 2656670"/>
              <a:gd name="connsiteX98" fmla="*/ 2561186 w 2660406"/>
              <a:gd name="connsiteY98" fmla="*/ 1679491 h 2656670"/>
              <a:gd name="connsiteX99" fmla="*/ 2565220 w 2660406"/>
              <a:gd name="connsiteY99" fmla="*/ 1706918 h 2656670"/>
              <a:gd name="connsiteX100" fmla="*/ 2568444 w 2660406"/>
              <a:gd name="connsiteY100" fmla="*/ 1734346 h 2656670"/>
              <a:gd name="connsiteX101" fmla="*/ 2570866 w 2660406"/>
              <a:gd name="connsiteY101" fmla="*/ 1761772 h 2656670"/>
              <a:gd name="connsiteX102" fmla="*/ 2570059 w 2660406"/>
              <a:gd name="connsiteY102" fmla="*/ 1787586 h 2656670"/>
              <a:gd name="connsiteX103" fmla="*/ 2566832 w 2660406"/>
              <a:gd name="connsiteY103" fmla="*/ 1812593 h 2656670"/>
              <a:gd name="connsiteX104" fmla="*/ 2559571 w 2660406"/>
              <a:gd name="connsiteY104" fmla="*/ 1836792 h 2656670"/>
              <a:gd name="connsiteX105" fmla="*/ 2549085 w 2660406"/>
              <a:gd name="connsiteY105" fmla="*/ 1856959 h 2656670"/>
              <a:gd name="connsiteX106" fmla="*/ 2535373 w 2660406"/>
              <a:gd name="connsiteY106" fmla="*/ 1876319 h 2656670"/>
              <a:gd name="connsiteX107" fmla="*/ 2519238 w 2660406"/>
              <a:gd name="connsiteY107" fmla="*/ 1893259 h 2656670"/>
              <a:gd name="connsiteX108" fmla="*/ 2500684 w 2660406"/>
              <a:gd name="connsiteY108" fmla="*/ 1910198 h 2656670"/>
              <a:gd name="connsiteX109" fmla="*/ 2481325 w 2660406"/>
              <a:gd name="connsiteY109" fmla="*/ 1925525 h 2656670"/>
              <a:gd name="connsiteX110" fmla="*/ 2461159 w 2660406"/>
              <a:gd name="connsiteY110" fmla="*/ 1940852 h 2656670"/>
              <a:gd name="connsiteX111" fmla="*/ 2440992 w 2660406"/>
              <a:gd name="connsiteY111" fmla="*/ 1956179 h 2656670"/>
              <a:gd name="connsiteX112" fmla="*/ 2420825 w 2660406"/>
              <a:gd name="connsiteY112" fmla="*/ 1971506 h 2656670"/>
              <a:gd name="connsiteX113" fmla="*/ 2402271 w 2660406"/>
              <a:gd name="connsiteY113" fmla="*/ 1987639 h 2656670"/>
              <a:gd name="connsiteX114" fmla="*/ 2386137 w 2660406"/>
              <a:gd name="connsiteY114" fmla="*/ 2006193 h 2656670"/>
              <a:gd name="connsiteX115" fmla="*/ 2371617 w 2660406"/>
              <a:gd name="connsiteY115" fmla="*/ 2023940 h 2656670"/>
              <a:gd name="connsiteX116" fmla="*/ 2360324 w 2660406"/>
              <a:gd name="connsiteY116" fmla="*/ 2044106 h 2656670"/>
              <a:gd name="connsiteX117" fmla="*/ 2350643 w 2660406"/>
              <a:gd name="connsiteY117" fmla="*/ 2065886 h 2656670"/>
              <a:gd name="connsiteX118" fmla="*/ 2342578 w 2660406"/>
              <a:gd name="connsiteY118" fmla="*/ 2089280 h 2656670"/>
              <a:gd name="connsiteX119" fmla="*/ 2335317 w 2660406"/>
              <a:gd name="connsiteY119" fmla="*/ 2113480 h 2656670"/>
              <a:gd name="connsiteX120" fmla="*/ 2328864 w 2660406"/>
              <a:gd name="connsiteY120" fmla="*/ 2137681 h 2656670"/>
              <a:gd name="connsiteX121" fmla="*/ 2322411 w 2660406"/>
              <a:gd name="connsiteY121" fmla="*/ 2162688 h 2656670"/>
              <a:gd name="connsiteX122" fmla="*/ 2315151 w 2660406"/>
              <a:gd name="connsiteY122" fmla="*/ 2186081 h 2656670"/>
              <a:gd name="connsiteX123" fmla="*/ 2307084 w 2660406"/>
              <a:gd name="connsiteY123" fmla="*/ 2209474 h 2656670"/>
              <a:gd name="connsiteX124" fmla="*/ 2297404 w 2660406"/>
              <a:gd name="connsiteY124" fmla="*/ 2231255 h 2656670"/>
              <a:gd name="connsiteX125" fmla="*/ 2285303 w 2660406"/>
              <a:gd name="connsiteY125" fmla="*/ 2250616 h 2656670"/>
              <a:gd name="connsiteX126" fmla="*/ 2270784 w 2660406"/>
              <a:gd name="connsiteY126" fmla="*/ 2268361 h 2656670"/>
              <a:gd name="connsiteX127" fmla="*/ 2253035 w 2660406"/>
              <a:gd name="connsiteY127" fmla="*/ 2282882 h 2656670"/>
              <a:gd name="connsiteX128" fmla="*/ 2233675 w 2660406"/>
              <a:gd name="connsiteY128" fmla="*/ 2294981 h 2656670"/>
              <a:gd name="connsiteX129" fmla="*/ 2211897 w 2660406"/>
              <a:gd name="connsiteY129" fmla="*/ 2304661 h 2656670"/>
              <a:gd name="connsiteX130" fmla="*/ 2188502 w 2660406"/>
              <a:gd name="connsiteY130" fmla="*/ 2312729 h 2656670"/>
              <a:gd name="connsiteX131" fmla="*/ 2165109 w 2660406"/>
              <a:gd name="connsiteY131" fmla="*/ 2319988 h 2656670"/>
              <a:gd name="connsiteX132" fmla="*/ 2140101 w 2660406"/>
              <a:gd name="connsiteY132" fmla="*/ 2326443 h 2656670"/>
              <a:gd name="connsiteX133" fmla="*/ 2115903 w 2660406"/>
              <a:gd name="connsiteY133" fmla="*/ 2332896 h 2656670"/>
              <a:gd name="connsiteX134" fmla="*/ 2091702 w 2660406"/>
              <a:gd name="connsiteY134" fmla="*/ 2340155 h 2656670"/>
              <a:gd name="connsiteX135" fmla="*/ 2068309 w 2660406"/>
              <a:gd name="connsiteY135" fmla="*/ 2348222 h 2656670"/>
              <a:gd name="connsiteX136" fmla="*/ 2046529 w 2660406"/>
              <a:gd name="connsiteY136" fmla="*/ 2357903 h 2656670"/>
              <a:gd name="connsiteX137" fmla="*/ 2026361 w 2660406"/>
              <a:gd name="connsiteY137" fmla="*/ 2369196 h 2656670"/>
              <a:gd name="connsiteX138" fmla="*/ 2008614 w 2660406"/>
              <a:gd name="connsiteY138" fmla="*/ 2383714 h 2656670"/>
              <a:gd name="connsiteX139" fmla="*/ 1990062 w 2660406"/>
              <a:gd name="connsiteY139" fmla="*/ 2399848 h 2656670"/>
              <a:gd name="connsiteX140" fmla="*/ 1973928 w 2660406"/>
              <a:gd name="connsiteY140" fmla="*/ 2418402 h 2656670"/>
              <a:gd name="connsiteX141" fmla="*/ 1958601 w 2660406"/>
              <a:gd name="connsiteY141" fmla="*/ 2437762 h 2656670"/>
              <a:gd name="connsiteX142" fmla="*/ 1943274 w 2660406"/>
              <a:gd name="connsiteY142" fmla="*/ 2457929 h 2656670"/>
              <a:gd name="connsiteX143" fmla="*/ 1927948 w 2660406"/>
              <a:gd name="connsiteY143" fmla="*/ 2478096 h 2656670"/>
              <a:gd name="connsiteX144" fmla="*/ 1912622 w 2660406"/>
              <a:gd name="connsiteY144" fmla="*/ 2497456 h 2656670"/>
              <a:gd name="connsiteX145" fmla="*/ 1895681 w 2660406"/>
              <a:gd name="connsiteY145" fmla="*/ 2516010 h 2656670"/>
              <a:gd name="connsiteX146" fmla="*/ 1878740 w 2660406"/>
              <a:gd name="connsiteY146" fmla="*/ 2532143 h 2656670"/>
              <a:gd name="connsiteX147" fmla="*/ 1859381 w 2660406"/>
              <a:gd name="connsiteY147" fmla="*/ 2545857 h 2656670"/>
              <a:gd name="connsiteX148" fmla="*/ 1839214 w 2660406"/>
              <a:gd name="connsiteY148" fmla="*/ 2556344 h 2656670"/>
              <a:gd name="connsiteX149" fmla="*/ 1815014 w 2660406"/>
              <a:gd name="connsiteY149" fmla="*/ 2563603 h 2656670"/>
              <a:gd name="connsiteX150" fmla="*/ 1790007 w 2660406"/>
              <a:gd name="connsiteY150" fmla="*/ 2566831 h 2656670"/>
              <a:gd name="connsiteX151" fmla="*/ 1764193 w 2660406"/>
              <a:gd name="connsiteY151" fmla="*/ 2567637 h 2656670"/>
              <a:gd name="connsiteX152" fmla="*/ 1736767 w 2660406"/>
              <a:gd name="connsiteY152" fmla="*/ 2565216 h 2656670"/>
              <a:gd name="connsiteX153" fmla="*/ 1709339 w 2660406"/>
              <a:gd name="connsiteY153" fmla="*/ 2561991 h 2656670"/>
              <a:gd name="connsiteX154" fmla="*/ 1681911 w 2660406"/>
              <a:gd name="connsiteY154" fmla="*/ 2557956 h 2656670"/>
              <a:gd name="connsiteX155" fmla="*/ 1654486 w 2660406"/>
              <a:gd name="connsiteY155" fmla="*/ 2554731 h 2656670"/>
              <a:gd name="connsiteX156" fmla="*/ 1627059 w 2660406"/>
              <a:gd name="connsiteY156" fmla="*/ 2553117 h 2656670"/>
              <a:gd name="connsiteX157" fmla="*/ 1600439 w 2660406"/>
              <a:gd name="connsiteY157" fmla="*/ 2553117 h 2656670"/>
              <a:gd name="connsiteX158" fmla="*/ 1575432 w 2660406"/>
              <a:gd name="connsiteY158" fmla="*/ 2556344 h 2656670"/>
              <a:gd name="connsiteX159" fmla="*/ 1550424 w 2660406"/>
              <a:gd name="connsiteY159" fmla="*/ 2562797 h 2656670"/>
              <a:gd name="connsiteX160" fmla="*/ 1526224 w 2660406"/>
              <a:gd name="connsiteY160" fmla="*/ 2572477 h 2656670"/>
              <a:gd name="connsiteX161" fmla="*/ 1502025 w 2660406"/>
              <a:gd name="connsiteY161" fmla="*/ 2585383 h 2656670"/>
              <a:gd name="connsiteX162" fmla="*/ 1477824 w 2660406"/>
              <a:gd name="connsiteY162" fmla="*/ 2598291 h 2656670"/>
              <a:gd name="connsiteX163" fmla="*/ 1453624 w 2660406"/>
              <a:gd name="connsiteY163" fmla="*/ 2612809 h 2656670"/>
              <a:gd name="connsiteX164" fmla="*/ 1430230 w 2660406"/>
              <a:gd name="connsiteY164" fmla="*/ 2626523 h 2656670"/>
              <a:gd name="connsiteX165" fmla="*/ 1405223 w 2660406"/>
              <a:gd name="connsiteY165" fmla="*/ 2638624 h 2656670"/>
              <a:gd name="connsiteX166" fmla="*/ 1381023 w 2660406"/>
              <a:gd name="connsiteY166" fmla="*/ 2648305 h 2656670"/>
              <a:gd name="connsiteX167" fmla="*/ 1356017 w 2660406"/>
              <a:gd name="connsiteY167" fmla="*/ 2654758 h 2656670"/>
              <a:gd name="connsiteX168" fmla="*/ 1335613 w 2660406"/>
              <a:gd name="connsiteY168" fmla="*/ 2656670 h 2656670"/>
              <a:gd name="connsiteX169" fmla="*/ 1324794 w 2660406"/>
              <a:gd name="connsiteY169" fmla="*/ 2656670 h 2656670"/>
              <a:gd name="connsiteX170" fmla="*/ 1304389 w 2660406"/>
              <a:gd name="connsiteY170" fmla="*/ 2654758 h 2656670"/>
              <a:gd name="connsiteX171" fmla="*/ 1279384 w 2660406"/>
              <a:gd name="connsiteY171" fmla="*/ 2648305 h 2656670"/>
              <a:gd name="connsiteX172" fmla="*/ 1255183 w 2660406"/>
              <a:gd name="connsiteY172" fmla="*/ 2638624 h 2656670"/>
              <a:gd name="connsiteX173" fmla="*/ 1230176 w 2660406"/>
              <a:gd name="connsiteY173" fmla="*/ 2626523 h 2656670"/>
              <a:gd name="connsiteX174" fmla="*/ 1206783 w 2660406"/>
              <a:gd name="connsiteY174" fmla="*/ 2612809 h 2656670"/>
              <a:gd name="connsiteX175" fmla="*/ 1182582 w 2660406"/>
              <a:gd name="connsiteY175" fmla="*/ 2598291 h 2656670"/>
              <a:gd name="connsiteX176" fmla="*/ 1158383 w 2660406"/>
              <a:gd name="connsiteY176" fmla="*/ 2585383 h 2656670"/>
              <a:gd name="connsiteX177" fmla="*/ 1134183 w 2660406"/>
              <a:gd name="connsiteY177" fmla="*/ 2572477 h 2656670"/>
              <a:gd name="connsiteX178" fmla="*/ 1110788 w 2660406"/>
              <a:gd name="connsiteY178" fmla="*/ 2562797 h 2656670"/>
              <a:gd name="connsiteX179" fmla="*/ 1084975 w 2660406"/>
              <a:gd name="connsiteY179" fmla="*/ 2556344 h 2656670"/>
              <a:gd name="connsiteX180" fmla="*/ 1059970 w 2660406"/>
              <a:gd name="connsiteY180" fmla="*/ 2553117 h 2656670"/>
              <a:gd name="connsiteX181" fmla="*/ 1033347 w 2660406"/>
              <a:gd name="connsiteY181" fmla="*/ 2553117 h 2656670"/>
              <a:gd name="connsiteX182" fmla="*/ 1005921 w 2660406"/>
              <a:gd name="connsiteY182" fmla="*/ 2554731 h 2656670"/>
              <a:gd name="connsiteX183" fmla="*/ 978495 w 2660406"/>
              <a:gd name="connsiteY183" fmla="*/ 2557956 h 2656670"/>
              <a:gd name="connsiteX184" fmla="*/ 951067 w 2660406"/>
              <a:gd name="connsiteY184" fmla="*/ 2561991 h 2656670"/>
              <a:gd name="connsiteX185" fmla="*/ 923641 w 2660406"/>
              <a:gd name="connsiteY185" fmla="*/ 2565216 h 2656670"/>
              <a:gd name="connsiteX186" fmla="*/ 896214 w 2660406"/>
              <a:gd name="connsiteY186" fmla="*/ 2567637 h 2656670"/>
              <a:gd name="connsiteX187" fmla="*/ 870401 w 2660406"/>
              <a:gd name="connsiteY187" fmla="*/ 2566831 h 2656670"/>
              <a:gd name="connsiteX188" fmla="*/ 845394 w 2660406"/>
              <a:gd name="connsiteY188" fmla="*/ 2563603 h 2656670"/>
              <a:gd name="connsiteX189" fmla="*/ 821193 w 2660406"/>
              <a:gd name="connsiteY189" fmla="*/ 2556344 h 2656670"/>
              <a:gd name="connsiteX190" fmla="*/ 801027 w 2660406"/>
              <a:gd name="connsiteY190" fmla="*/ 2545857 h 2656670"/>
              <a:gd name="connsiteX191" fmla="*/ 781667 w 2660406"/>
              <a:gd name="connsiteY191" fmla="*/ 2532143 h 2656670"/>
              <a:gd name="connsiteX192" fmla="*/ 764727 w 2660406"/>
              <a:gd name="connsiteY192" fmla="*/ 2516010 h 2656670"/>
              <a:gd name="connsiteX193" fmla="*/ 747785 w 2660406"/>
              <a:gd name="connsiteY193" fmla="*/ 2497456 h 2656670"/>
              <a:gd name="connsiteX194" fmla="*/ 732459 w 2660406"/>
              <a:gd name="connsiteY194" fmla="*/ 2478096 h 2656670"/>
              <a:gd name="connsiteX195" fmla="*/ 717132 w 2660406"/>
              <a:gd name="connsiteY195" fmla="*/ 2457929 h 2656670"/>
              <a:gd name="connsiteX196" fmla="*/ 701807 w 2660406"/>
              <a:gd name="connsiteY196" fmla="*/ 2437762 h 2656670"/>
              <a:gd name="connsiteX197" fmla="*/ 686480 w 2660406"/>
              <a:gd name="connsiteY197" fmla="*/ 2418402 h 2656670"/>
              <a:gd name="connsiteX198" fmla="*/ 670344 w 2660406"/>
              <a:gd name="connsiteY198" fmla="*/ 2399848 h 2656670"/>
              <a:gd name="connsiteX199" fmla="*/ 651792 w 2660406"/>
              <a:gd name="connsiteY199" fmla="*/ 2383714 h 2656670"/>
              <a:gd name="connsiteX200" fmla="*/ 634045 w 2660406"/>
              <a:gd name="connsiteY200" fmla="*/ 2369196 h 2656670"/>
              <a:gd name="connsiteX201" fmla="*/ 613880 w 2660406"/>
              <a:gd name="connsiteY201" fmla="*/ 2357903 h 2656670"/>
              <a:gd name="connsiteX202" fmla="*/ 592098 w 2660406"/>
              <a:gd name="connsiteY202" fmla="*/ 2348222 h 2656670"/>
              <a:gd name="connsiteX203" fmla="*/ 568706 w 2660406"/>
              <a:gd name="connsiteY203" fmla="*/ 2340155 h 2656670"/>
              <a:gd name="connsiteX204" fmla="*/ 544505 w 2660406"/>
              <a:gd name="connsiteY204" fmla="*/ 2332896 h 2656670"/>
              <a:gd name="connsiteX205" fmla="*/ 520304 w 2660406"/>
              <a:gd name="connsiteY205" fmla="*/ 2326443 h 2656670"/>
              <a:gd name="connsiteX206" fmla="*/ 495298 w 2660406"/>
              <a:gd name="connsiteY206" fmla="*/ 2319988 h 2656670"/>
              <a:gd name="connsiteX207" fmla="*/ 471904 w 2660406"/>
              <a:gd name="connsiteY207" fmla="*/ 2312729 h 2656670"/>
              <a:gd name="connsiteX208" fmla="*/ 448511 w 2660406"/>
              <a:gd name="connsiteY208" fmla="*/ 2304661 h 2656670"/>
              <a:gd name="connsiteX209" fmla="*/ 426732 w 2660406"/>
              <a:gd name="connsiteY209" fmla="*/ 2294981 h 2656670"/>
              <a:gd name="connsiteX210" fmla="*/ 407371 w 2660406"/>
              <a:gd name="connsiteY210" fmla="*/ 2282882 h 2656670"/>
              <a:gd name="connsiteX211" fmla="*/ 389623 w 2660406"/>
              <a:gd name="connsiteY211" fmla="*/ 2268361 h 2656670"/>
              <a:gd name="connsiteX212" fmla="*/ 375105 w 2660406"/>
              <a:gd name="connsiteY212" fmla="*/ 2250616 h 2656670"/>
              <a:gd name="connsiteX213" fmla="*/ 363003 w 2660406"/>
              <a:gd name="connsiteY213" fmla="*/ 2231255 h 2656670"/>
              <a:gd name="connsiteX214" fmla="*/ 353324 w 2660406"/>
              <a:gd name="connsiteY214" fmla="*/ 2209474 h 2656670"/>
              <a:gd name="connsiteX215" fmla="*/ 345258 w 2660406"/>
              <a:gd name="connsiteY215" fmla="*/ 2186081 h 2656670"/>
              <a:gd name="connsiteX216" fmla="*/ 337997 w 2660406"/>
              <a:gd name="connsiteY216" fmla="*/ 2162688 h 2656670"/>
              <a:gd name="connsiteX217" fmla="*/ 331544 w 2660406"/>
              <a:gd name="connsiteY217" fmla="*/ 2137681 h 2656670"/>
              <a:gd name="connsiteX218" fmla="*/ 325091 w 2660406"/>
              <a:gd name="connsiteY218" fmla="*/ 2113480 h 2656670"/>
              <a:gd name="connsiteX219" fmla="*/ 317831 w 2660406"/>
              <a:gd name="connsiteY219" fmla="*/ 2089280 h 2656670"/>
              <a:gd name="connsiteX220" fmla="*/ 309764 w 2660406"/>
              <a:gd name="connsiteY220" fmla="*/ 2065886 h 2656670"/>
              <a:gd name="connsiteX221" fmla="*/ 300084 w 2660406"/>
              <a:gd name="connsiteY221" fmla="*/ 2044106 h 2656670"/>
              <a:gd name="connsiteX222" fmla="*/ 288790 w 2660406"/>
              <a:gd name="connsiteY222" fmla="*/ 2023940 h 2656670"/>
              <a:gd name="connsiteX223" fmla="*/ 274269 w 2660406"/>
              <a:gd name="connsiteY223" fmla="*/ 2006193 h 2656670"/>
              <a:gd name="connsiteX224" fmla="*/ 258136 w 2660406"/>
              <a:gd name="connsiteY224" fmla="*/ 1987639 h 2656670"/>
              <a:gd name="connsiteX225" fmla="*/ 239583 w 2660406"/>
              <a:gd name="connsiteY225" fmla="*/ 1971506 h 2656670"/>
              <a:gd name="connsiteX226" fmla="*/ 220221 w 2660406"/>
              <a:gd name="connsiteY226" fmla="*/ 1956179 h 2656670"/>
              <a:gd name="connsiteX227" fmla="*/ 199248 w 2660406"/>
              <a:gd name="connsiteY227" fmla="*/ 1940852 h 2656670"/>
              <a:gd name="connsiteX228" fmla="*/ 179083 w 2660406"/>
              <a:gd name="connsiteY228" fmla="*/ 1925525 h 2656670"/>
              <a:gd name="connsiteX229" fmla="*/ 159722 w 2660406"/>
              <a:gd name="connsiteY229" fmla="*/ 1910198 h 2656670"/>
              <a:gd name="connsiteX230" fmla="*/ 141170 w 2660406"/>
              <a:gd name="connsiteY230" fmla="*/ 1893259 h 2656670"/>
              <a:gd name="connsiteX231" fmla="*/ 125035 w 2660406"/>
              <a:gd name="connsiteY231" fmla="*/ 1876319 h 2656670"/>
              <a:gd name="connsiteX232" fmla="*/ 111322 w 2660406"/>
              <a:gd name="connsiteY232" fmla="*/ 1856959 h 2656670"/>
              <a:gd name="connsiteX233" fmla="*/ 100836 w 2660406"/>
              <a:gd name="connsiteY233" fmla="*/ 1836792 h 2656670"/>
              <a:gd name="connsiteX234" fmla="*/ 93575 w 2660406"/>
              <a:gd name="connsiteY234" fmla="*/ 1812593 h 2656670"/>
              <a:gd name="connsiteX235" fmla="*/ 90349 w 2660406"/>
              <a:gd name="connsiteY235" fmla="*/ 1787586 h 2656670"/>
              <a:gd name="connsiteX236" fmla="*/ 89541 w 2660406"/>
              <a:gd name="connsiteY236" fmla="*/ 1761772 h 2656670"/>
              <a:gd name="connsiteX237" fmla="*/ 91963 w 2660406"/>
              <a:gd name="connsiteY237" fmla="*/ 1734346 h 2656670"/>
              <a:gd name="connsiteX238" fmla="*/ 95189 w 2660406"/>
              <a:gd name="connsiteY238" fmla="*/ 1706918 h 2656670"/>
              <a:gd name="connsiteX239" fmla="*/ 99222 w 2660406"/>
              <a:gd name="connsiteY239" fmla="*/ 1679491 h 2656670"/>
              <a:gd name="connsiteX240" fmla="*/ 102449 w 2660406"/>
              <a:gd name="connsiteY240" fmla="*/ 1652063 h 2656670"/>
              <a:gd name="connsiteX241" fmla="*/ 104061 w 2660406"/>
              <a:gd name="connsiteY241" fmla="*/ 1624637 h 2656670"/>
              <a:gd name="connsiteX242" fmla="*/ 104061 w 2660406"/>
              <a:gd name="connsiteY242" fmla="*/ 1598017 h 2656670"/>
              <a:gd name="connsiteX243" fmla="*/ 100836 w 2660406"/>
              <a:gd name="connsiteY243" fmla="*/ 1573011 h 2656670"/>
              <a:gd name="connsiteX244" fmla="*/ 94381 w 2660406"/>
              <a:gd name="connsiteY244" fmla="*/ 1548003 h 2656670"/>
              <a:gd name="connsiteX245" fmla="*/ 84703 w 2660406"/>
              <a:gd name="connsiteY245" fmla="*/ 1524610 h 2656670"/>
              <a:gd name="connsiteX246" fmla="*/ 71795 w 2660406"/>
              <a:gd name="connsiteY246" fmla="*/ 1500410 h 2656670"/>
              <a:gd name="connsiteX247" fmla="*/ 58889 w 2660406"/>
              <a:gd name="connsiteY247" fmla="*/ 1476211 h 2656670"/>
              <a:gd name="connsiteX248" fmla="*/ 44369 w 2660406"/>
              <a:gd name="connsiteY248" fmla="*/ 1452010 h 2656670"/>
              <a:gd name="connsiteX249" fmla="*/ 30654 w 2660406"/>
              <a:gd name="connsiteY249" fmla="*/ 1428615 h 2656670"/>
              <a:gd name="connsiteX250" fmla="*/ 18554 w 2660406"/>
              <a:gd name="connsiteY250" fmla="*/ 1403610 h 2656670"/>
              <a:gd name="connsiteX251" fmla="*/ 8874 w 2660406"/>
              <a:gd name="connsiteY251" fmla="*/ 1379408 h 2656670"/>
              <a:gd name="connsiteX252" fmla="*/ 2421 w 2660406"/>
              <a:gd name="connsiteY252" fmla="*/ 1354401 h 2656670"/>
              <a:gd name="connsiteX253" fmla="*/ 0 w 2660406"/>
              <a:gd name="connsiteY253" fmla="*/ 1328588 h 2656670"/>
              <a:gd name="connsiteX254" fmla="*/ 2421 w 2660406"/>
              <a:gd name="connsiteY254" fmla="*/ 1302775 h 2656670"/>
              <a:gd name="connsiteX255" fmla="*/ 8874 w 2660406"/>
              <a:gd name="connsiteY255" fmla="*/ 1277768 h 2656670"/>
              <a:gd name="connsiteX256" fmla="*/ 18554 w 2660406"/>
              <a:gd name="connsiteY256" fmla="*/ 1253569 h 2656670"/>
              <a:gd name="connsiteX257" fmla="*/ 30654 w 2660406"/>
              <a:gd name="connsiteY257" fmla="*/ 1228562 h 2656670"/>
              <a:gd name="connsiteX258" fmla="*/ 44369 w 2660406"/>
              <a:gd name="connsiteY258" fmla="*/ 1205168 h 2656670"/>
              <a:gd name="connsiteX259" fmla="*/ 58889 w 2660406"/>
              <a:gd name="connsiteY259" fmla="*/ 1180968 h 2656670"/>
              <a:gd name="connsiteX260" fmla="*/ 71795 w 2660406"/>
              <a:gd name="connsiteY260" fmla="*/ 1156767 h 2656670"/>
              <a:gd name="connsiteX261" fmla="*/ 84703 w 2660406"/>
              <a:gd name="connsiteY261" fmla="*/ 1132567 h 2656670"/>
              <a:gd name="connsiteX262" fmla="*/ 94381 w 2660406"/>
              <a:gd name="connsiteY262" fmla="*/ 1109174 h 2656670"/>
              <a:gd name="connsiteX263" fmla="*/ 100836 w 2660406"/>
              <a:gd name="connsiteY263" fmla="*/ 1084167 h 2656670"/>
              <a:gd name="connsiteX264" fmla="*/ 104061 w 2660406"/>
              <a:gd name="connsiteY264" fmla="*/ 1059160 h 2656670"/>
              <a:gd name="connsiteX265" fmla="*/ 104061 w 2660406"/>
              <a:gd name="connsiteY265" fmla="*/ 1032540 h 2656670"/>
              <a:gd name="connsiteX266" fmla="*/ 102449 w 2660406"/>
              <a:gd name="connsiteY266" fmla="*/ 1005113 h 2656670"/>
              <a:gd name="connsiteX267" fmla="*/ 99222 w 2660406"/>
              <a:gd name="connsiteY267" fmla="*/ 977688 h 2656670"/>
              <a:gd name="connsiteX268" fmla="*/ 95189 w 2660406"/>
              <a:gd name="connsiteY268" fmla="*/ 950259 h 2656670"/>
              <a:gd name="connsiteX269" fmla="*/ 91963 w 2660406"/>
              <a:gd name="connsiteY269" fmla="*/ 922832 h 2656670"/>
              <a:gd name="connsiteX270" fmla="*/ 89541 w 2660406"/>
              <a:gd name="connsiteY270" fmla="*/ 895406 h 2656670"/>
              <a:gd name="connsiteX271" fmla="*/ 90349 w 2660406"/>
              <a:gd name="connsiteY271" fmla="*/ 869592 h 2656670"/>
              <a:gd name="connsiteX272" fmla="*/ 93575 w 2660406"/>
              <a:gd name="connsiteY272" fmla="*/ 844585 h 2656670"/>
              <a:gd name="connsiteX273" fmla="*/ 100836 w 2660406"/>
              <a:gd name="connsiteY273" fmla="*/ 820385 h 2656670"/>
              <a:gd name="connsiteX274" fmla="*/ 111322 w 2660406"/>
              <a:gd name="connsiteY274" fmla="*/ 800218 h 2656670"/>
              <a:gd name="connsiteX275" fmla="*/ 125035 w 2660406"/>
              <a:gd name="connsiteY275" fmla="*/ 780859 h 2656670"/>
              <a:gd name="connsiteX276" fmla="*/ 141170 w 2660406"/>
              <a:gd name="connsiteY276" fmla="*/ 763918 h 2656670"/>
              <a:gd name="connsiteX277" fmla="*/ 159722 w 2660406"/>
              <a:gd name="connsiteY277" fmla="*/ 746978 h 2656670"/>
              <a:gd name="connsiteX278" fmla="*/ 179083 w 2660406"/>
              <a:gd name="connsiteY278" fmla="*/ 731651 h 2656670"/>
              <a:gd name="connsiteX279" fmla="*/ 199248 w 2660406"/>
              <a:gd name="connsiteY279" fmla="*/ 716325 h 2656670"/>
              <a:gd name="connsiteX280" fmla="*/ 220221 w 2660406"/>
              <a:gd name="connsiteY280" fmla="*/ 700998 h 2656670"/>
              <a:gd name="connsiteX281" fmla="*/ 239583 w 2660406"/>
              <a:gd name="connsiteY281" fmla="*/ 685670 h 2656670"/>
              <a:gd name="connsiteX282" fmla="*/ 258136 w 2660406"/>
              <a:gd name="connsiteY282" fmla="*/ 669538 h 2656670"/>
              <a:gd name="connsiteX283" fmla="*/ 274269 w 2660406"/>
              <a:gd name="connsiteY283" fmla="*/ 650985 h 2656670"/>
              <a:gd name="connsiteX284" fmla="*/ 288790 w 2660406"/>
              <a:gd name="connsiteY284" fmla="*/ 633237 h 2656670"/>
              <a:gd name="connsiteX285" fmla="*/ 300084 w 2660406"/>
              <a:gd name="connsiteY285" fmla="*/ 613070 h 2656670"/>
              <a:gd name="connsiteX286" fmla="*/ 309764 w 2660406"/>
              <a:gd name="connsiteY286" fmla="*/ 591291 h 2656670"/>
              <a:gd name="connsiteX287" fmla="*/ 317831 w 2660406"/>
              <a:gd name="connsiteY287" fmla="*/ 567896 h 2656670"/>
              <a:gd name="connsiteX288" fmla="*/ 325091 w 2660406"/>
              <a:gd name="connsiteY288" fmla="*/ 543696 h 2656670"/>
              <a:gd name="connsiteX289" fmla="*/ 331544 w 2660406"/>
              <a:gd name="connsiteY289" fmla="*/ 519497 h 2656670"/>
              <a:gd name="connsiteX290" fmla="*/ 337997 w 2660406"/>
              <a:gd name="connsiteY290" fmla="*/ 494489 h 2656670"/>
              <a:gd name="connsiteX291" fmla="*/ 345258 w 2660406"/>
              <a:gd name="connsiteY291" fmla="*/ 471097 h 2656670"/>
              <a:gd name="connsiteX292" fmla="*/ 353324 w 2660406"/>
              <a:gd name="connsiteY292" fmla="*/ 447702 h 2656670"/>
              <a:gd name="connsiteX293" fmla="*/ 363003 w 2660406"/>
              <a:gd name="connsiteY293" fmla="*/ 425922 h 2656670"/>
              <a:gd name="connsiteX294" fmla="*/ 375105 w 2660406"/>
              <a:gd name="connsiteY294" fmla="*/ 406562 h 2656670"/>
              <a:gd name="connsiteX295" fmla="*/ 389623 w 2660406"/>
              <a:gd name="connsiteY295" fmla="*/ 388815 h 2656670"/>
              <a:gd name="connsiteX296" fmla="*/ 407371 w 2660406"/>
              <a:gd name="connsiteY296" fmla="*/ 374295 h 2656670"/>
              <a:gd name="connsiteX297" fmla="*/ 426732 w 2660406"/>
              <a:gd name="connsiteY297" fmla="*/ 362196 h 2656670"/>
              <a:gd name="connsiteX298" fmla="*/ 448511 w 2660406"/>
              <a:gd name="connsiteY298" fmla="*/ 352515 h 2656670"/>
              <a:gd name="connsiteX299" fmla="*/ 471904 w 2660406"/>
              <a:gd name="connsiteY299" fmla="*/ 344448 h 2656670"/>
              <a:gd name="connsiteX300" fmla="*/ 495298 w 2660406"/>
              <a:gd name="connsiteY300" fmla="*/ 337188 h 2656670"/>
              <a:gd name="connsiteX301" fmla="*/ 520304 w 2660406"/>
              <a:gd name="connsiteY301" fmla="*/ 330735 h 2656670"/>
              <a:gd name="connsiteX302" fmla="*/ 544505 w 2660406"/>
              <a:gd name="connsiteY302" fmla="*/ 324281 h 2656670"/>
              <a:gd name="connsiteX303" fmla="*/ 568706 w 2660406"/>
              <a:gd name="connsiteY303" fmla="*/ 317021 h 2656670"/>
              <a:gd name="connsiteX304" fmla="*/ 592098 w 2660406"/>
              <a:gd name="connsiteY304" fmla="*/ 308956 h 2656670"/>
              <a:gd name="connsiteX305" fmla="*/ 613880 w 2660406"/>
              <a:gd name="connsiteY305" fmla="*/ 299275 h 2656670"/>
              <a:gd name="connsiteX306" fmla="*/ 634045 w 2660406"/>
              <a:gd name="connsiteY306" fmla="*/ 287983 h 2656670"/>
              <a:gd name="connsiteX307" fmla="*/ 651792 w 2660406"/>
              <a:gd name="connsiteY307" fmla="*/ 273462 h 2656670"/>
              <a:gd name="connsiteX308" fmla="*/ 670344 w 2660406"/>
              <a:gd name="connsiteY308" fmla="*/ 257328 h 2656670"/>
              <a:gd name="connsiteX309" fmla="*/ 686480 w 2660406"/>
              <a:gd name="connsiteY309" fmla="*/ 238775 h 2656670"/>
              <a:gd name="connsiteX310" fmla="*/ 701807 w 2660406"/>
              <a:gd name="connsiteY310" fmla="*/ 219414 h 2656670"/>
              <a:gd name="connsiteX311" fmla="*/ 717132 w 2660406"/>
              <a:gd name="connsiteY311" fmla="*/ 199247 h 2656670"/>
              <a:gd name="connsiteX312" fmla="*/ 732459 w 2660406"/>
              <a:gd name="connsiteY312" fmla="*/ 179080 h 2656670"/>
              <a:gd name="connsiteX313" fmla="*/ 747785 w 2660406"/>
              <a:gd name="connsiteY313" fmla="*/ 159720 h 2656670"/>
              <a:gd name="connsiteX314" fmla="*/ 764727 w 2660406"/>
              <a:gd name="connsiteY314" fmla="*/ 141167 h 2656670"/>
              <a:gd name="connsiteX315" fmla="*/ 781667 w 2660406"/>
              <a:gd name="connsiteY315" fmla="*/ 125034 h 2656670"/>
              <a:gd name="connsiteX316" fmla="*/ 801027 w 2660406"/>
              <a:gd name="connsiteY316" fmla="*/ 111320 h 2656670"/>
              <a:gd name="connsiteX317" fmla="*/ 821193 w 2660406"/>
              <a:gd name="connsiteY317" fmla="*/ 100833 h 2656670"/>
              <a:gd name="connsiteX318" fmla="*/ 845394 w 2660406"/>
              <a:gd name="connsiteY318" fmla="*/ 93574 h 2656670"/>
              <a:gd name="connsiteX319" fmla="*/ 870401 w 2660406"/>
              <a:gd name="connsiteY319" fmla="*/ 90346 h 2656670"/>
              <a:gd name="connsiteX320" fmla="*/ 896214 w 2660406"/>
              <a:gd name="connsiteY320" fmla="*/ 89539 h 2656670"/>
              <a:gd name="connsiteX321" fmla="*/ 923641 w 2660406"/>
              <a:gd name="connsiteY321" fmla="*/ 91960 h 2656670"/>
              <a:gd name="connsiteX322" fmla="*/ 951067 w 2660406"/>
              <a:gd name="connsiteY322" fmla="*/ 95187 h 2656670"/>
              <a:gd name="connsiteX323" fmla="*/ 978495 w 2660406"/>
              <a:gd name="connsiteY323" fmla="*/ 99220 h 2656670"/>
              <a:gd name="connsiteX324" fmla="*/ 1005921 w 2660406"/>
              <a:gd name="connsiteY324" fmla="*/ 102448 h 2656670"/>
              <a:gd name="connsiteX325" fmla="*/ 1033347 w 2660406"/>
              <a:gd name="connsiteY325" fmla="*/ 104060 h 2656670"/>
              <a:gd name="connsiteX326" fmla="*/ 1059970 w 2660406"/>
              <a:gd name="connsiteY326" fmla="*/ 104060 h 2656670"/>
              <a:gd name="connsiteX327" fmla="*/ 1084975 w 2660406"/>
              <a:gd name="connsiteY327" fmla="*/ 100833 h 2656670"/>
              <a:gd name="connsiteX328" fmla="*/ 1110788 w 2660406"/>
              <a:gd name="connsiteY328" fmla="*/ 94379 h 2656670"/>
              <a:gd name="connsiteX329" fmla="*/ 1134183 w 2660406"/>
              <a:gd name="connsiteY329" fmla="*/ 84699 h 2656670"/>
              <a:gd name="connsiteX330" fmla="*/ 1158383 w 2660406"/>
              <a:gd name="connsiteY330" fmla="*/ 71793 h 2656670"/>
              <a:gd name="connsiteX331" fmla="*/ 1182582 w 2660406"/>
              <a:gd name="connsiteY331" fmla="*/ 58888 h 2656670"/>
              <a:gd name="connsiteX332" fmla="*/ 1206783 w 2660406"/>
              <a:gd name="connsiteY332" fmla="*/ 44367 h 2656670"/>
              <a:gd name="connsiteX333" fmla="*/ 1230176 w 2660406"/>
              <a:gd name="connsiteY333" fmla="*/ 30653 h 2656670"/>
              <a:gd name="connsiteX334" fmla="*/ 1255183 w 2660406"/>
              <a:gd name="connsiteY334" fmla="*/ 18554 h 2656670"/>
              <a:gd name="connsiteX335" fmla="*/ 1279384 w 2660406"/>
              <a:gd name="connsiteY335" fmla="*/ 8873 h 2656670"/>
              <a:gd name="connsiteX336" fmla="*/ 1304389 w 2660406"/>
              <a:gd name="connsiteY336" fmla="*/ 2419 h 265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2660406" h="2656670">
                <a:moveTo>
                  <a:pt x="1330204" y="0"/>
                </a:moveTo>
                <a:lnTo>
                  <a:pt x="1356017" y="2419"/>
                </a:lnTo>
                <a:lnTo>
                  <a:pt x="1381023" y="8873"/>
                </a:lnTo>
                <a:lnTo>
                  <a:pt x="1405223" y="18554"/>
                </a:lnTo>
                <a:lnTo>
                  <a:pt x="1430230" y="30653"/>
                </a:lnTo>
                <a:lnTo>
                  <a:pt x="1453624" y="44367"/>
                </a:lnTo>
                <a:lnTo>
                  <a:pt x="1477824" y="58888"/>
                </a:lnTo>
                <a:lnTo>
                  <a:pt x="1502025" y="71793"/>
                </a:lnTo>
                <a:lnTo>
                  <a:pt x="1526224" y="84699"/>
                </a:lnTo>
                <a:lnTo>
                  <a:pt x="1550424" y="94379"/>
                </a:lnTo>
                <a:lnTo>
                  <a:pt x="1575432" y="100833"/>
                </a:lnTo>
                <a:lnTo>
                  <a:pt x="1600439" y="104060"/>
                </a:lnTo>
                <a:lnTo>
                  <a:pt x="1627059" y="104060"/>
                </a:lnTo>
                <a:lnTo>
                  <a:pt x="1654486" y="102448"/>
                </a:lnTo>
                <a:lnTo>
                  <a:pt x="1681911" y="99220"/>
                </a:lnTo>
                <a:lnTo>
                  <a:pt x="1709339" y="95187"/>
                </a:lnTo>
                <a:lnTo>
                  <a:pt x="1736767" y="91960"/>
                </a:lnTo>
                <a:lnTo>
                  <a:pt x="1764193" y="89539"/>
                </a:lnTo>
                <a:lnTo>
                  <a:pt x="1790007" y="90346"/>
                </a:lnTo>
                <a:lnTo>
                  <a:pt x="1815014" y="93574"/>
                </a:lnTo>
                <a:lnTo>
                  <a:pt x="1839214" y="100833"/>
                </a:lnTo>
                <a:lnTo>
                  <a:pt x="1859381" y="111320"/>
                </a:lnTo>
                <a:lnTo>
                  <a:pt x="1878740" y="125034"/>
                </a:lnTo>
                <a:lnTo>
                  <a:pt x="1895681" y="141167"/>
                </a:lnTo>
                <a:lnTo>
                  <a:pt x="1912622" y="159720"/>
                </a:lnTo>
                <a:lnTo>
                  <a:pt x="1927948" y="179080"/>
                </a:lnTo>
                <a:lnTo>
                  <a:pt x="1943274" y="199247"/>
                </a:lnTo>
                <a:lnTo>
                  <a:pt x="1958601" y="219414"/>
                </a:lnTo>
                <a:lnTo>
                  <a:pt x="1973928" y="238775"/>
                </a:lnTo>
                <a:lnTo>
                  <a:pt x="1990062" y="257328"/>
                </a:lnTo>
                <a:lnTo>
                  <a:pt x="2008614" y="273462"/>
                </a:lnTo>
                <a:lnTo>
                  <a:pt x="2026361" y="287983"/>
                </a:lnTo>
                <a:lnTo>
                  <a:pt x="2046529" y="299275"/>
                </a:lnTo>
                <a:lnTo>
                  <a:pt x="2068309" y="308956"/>
                </a:lnTo>
                <a:lnTo>
                  <a:pt x="2091702" y="317021"/>
                </a:lnTo>
                <a:lnTo>
                  <a:pt x="2115903" y="324281"/>
                </a:lnTo>
                <a:lnTo>
                  <a:pt x="2140101" y="330735"/>
                </a:lnTo>
                <a:lnTo>
                  <a:pt x="2165109" y="337188"/>
                </a:lnTo>
                <a:lnTo>
                  <a:pt x="2188502" y="344448"/>
                </a:lnTo>
                <a:lnTo>
                  <a:pt x="2211897" y="352515"/>
                </a:lnTo>
                <a:lnTo>
                  <a:pt x="2233675" y="362196"/>
                </a:lnTo>
                <a:lnTo>
                  <a:pt x="2253035" y="374295"/>
                </a:lnTo>
                <a:lnTo>
                  <a:pt x="2270784" y="388815"/>
                </a:lnTo>
                <a:lnTo>
                  <a:pt x="2285303" y="406562"/>
                </a:lnTo>
                <a:lnTo>
                  <a:pt x="2297404" y="425922"/>
                </a:lnTo>
                <a:lnTo>
                  <a:pt x="2307084" y="447702"/>
                </a:lnTo>
                <a:lnTo>
                  <a:pt x="2315151" y="471097"/>
                </a:lnTo>
                <a:lnTo>
                  <a:pt x="2322411" y="494489"/>
                </a:lnTo>
                <a:lnTo>
                  <a:pt x="2328864" y="519497"/>
                </a:lnTo>
                <a:lnTo>
                  <a:pt x="2335317" y="543696"/>
                </a:lnTo>
                <a:lnTo>
                  <a:pt x="2342578" y="567896"/>
                </a:lnTo>
                <a:lnTo>
                  <a:pt x="2350643" y="591291"/>
                </a:lnTo>
                <a:lnTo>
                  <a:pt x="2360324" y="613070"/>
                </a:lnTo>
                <a:lnTo>
                  <a:pt x="2371617" y="633237"/>
                </a:lnTo>
                <a:lnTo>
                  <a:pt x="2386137" y="650985"/>
                </a:lnTo>
                <a:lnTo>
                  <a:pt x="2402271" y="669538"/>
                </a:lnTo>
                <a:lnTo>
                  <a:pt x="2420825" y="685670"/>
                </a:lnTo>
                <a:lnTo>
                  <a:pt x="2440992" y="700998"/>
                </a:lnTo>
                <a:lnTo>
                  <a:pt x="2461159" y="716325"/>
                </a:lnTo>
                <a:lnTo>
                  <a:pt x="2481325" y="731651"/>
                </a:lnTo>
                <a:lnTo>
                  <a:pt x="2500684" y="746978"/>
                </a:lnTo>
                <a:lnTo>
                  <a:pt x="2519238" y="763918"/>
                </a:lnTo>
                <a:lnTo>
                  <a:pt x="2535373" y="780859"/>
                </a:lnTo>
                <a:lnTo>
                  <a:pt x="2549085" y="800218"/>
                </a:lnTo>
                <a:lnTo>
                  <a:pt x="2559571" y="820385"/>
                </a:lnTo>
                <a:lnTo>
                  <a:pt x="2566832" y="844585"/>
                </a:lnTo>
                <a:lnTo>
                  <a:pt x="2570059" y="869592"/>
                </a:lnTo>
                <a:lnTo>
                  <a:pt x="2570866" y="895406"/>
                </a:lnTo>
                <a:lnTo>
                  <a:pt x="2568444" y="922832"/>
                </a:lnTo>
                <a:lnTo>
                  <a:pt x="2565220" y="950259"/>
                </a:lnTo>
                <a:lnTo>
                  <a:pt x="2561186" y="977688"/>
                </a:lnTo>
                <a:lnTo>
                  <a:pt x="2557959" y="1005113"/>
                </a:lnTo>
                <a:lnTo>
                  <a:pt x="2556345" y="1032540"/>
                </a:lnTo>
                <a:lnTo>
                  <a:pt x="2556345" y="1059160"/>
                </a:lnTo>
                <a:lnTo>
                  <a:pt x="2559571" y="1084167"/>
                </a:lnTo>
                <a:lnTo>
                  <a:pt x="2566025" y="1109174"/>
                </a:lnTo>
                <a:lnTo>
                  <a:pt x="2575705" y="1132567"/>
                </a:lnTo>
                <a:lnTo>
                  <a:pt x="2587806" y="1156767"/>
                </a:lnTo>
                <a:lnTo>
                  <a:pt x="2601520" y="1180968"/>
                </a:lnTo>
                <a:lnTo>
                  <a:pt x="2616038" y="1205168"/>
                </a:lnTo>
                <a:lnTo>
                  <a:pt x="2629752" y="1228562"/>
                </a:lnTo>
                <a:lnTo>
                  <a:pt x="2641853" y="1253569"/>
                </a:lnTo>
                <a:lnTo>
                  <a:pt x="2651532" y="1277768"/>
                </a:lnTo>
                <a:lnTo>
                  <a:pt x="2657987" y="1302775"/>
                </a:lnTo>
                <a:lnTo>
                  <a:pt x="2660406" y="1328588"/>
                </a:lnTo>
                <a:lnTo>
                  <a:pt x="2657987" y="1354401"/>
                </a:lnTo>
                <a:lnTo>
                  <a:pt x="2651532" y="1379408"/>
                </a:lnTo>
                <a:lnTo>
                  <a:pt x="2641853" y="1403610"/>
                </a:lnTo>
                <a:lnTo>
                  <a:pt x="2629752" y="1428615"/>
                </a:lnTo>
                <a:lnTo>
                  <a:pt x="2616038" y="1452010"/>
                </a:lnTo>
                <a:lnTo>
                  <a:pt x="2601520" y="1476211"/>
                </a:lnTo>
                <a:lnTo>
                  <a:pt x="2587806" y="1500410"/>
                </a:lnTo>
                <a:lnTo>
                  <a:pt x="2575705" y="1524610"/>
                </a:lnTo>
                <a:lnTo>
                  <a:pt x="2566025" y="1548003"/>
                </a:lnTo>
                <a:lnTo>
                  <a:pt x="2559571" y="1573011"/>
                </a:lnTo>
                <a:lnTo>
                  <a:pt x="2556345" y="1598017"/>
                </a:lnTo>
                <a:lnTo>
                  <a:pt x="2556345" y="1624637"/>
                </a:lnTo>
                <a:lnTo>
                  <a:pt x="2557959" y="1652063"/>
                </a:lnTo>
                <a:lnTo>
                  <a:pt x="2561186" y="1679491"/>
                </a:lnTo>
                <a:lnTo>
                  <a:pt x="2565220" y="1706918"/>
                </a:lnTo>
                <a:lnTo>
                  <a:pt x="2568444" y="1734346"/>
                </a:lnTo>
                <a:lnTo>
                  <a:pt x="2570866" y="1761772"/>
                </a:lnTo>
                <a:lnTo>
                  <a:pt x="2570059" y="1787586"/>
                </a:lnTo>
                <a:lnTo>
                  <a:pt x="2566832" y="1812593"/>
                </a:lnTo>
                <a:lnTo>
                  <a:pt x="2559571" y="1836792"/>
                </a:lnTo>
                <a:lnTo>
                  <a:pt x="2549085" y="1856959"/>
                </a:lnTo>
                <a:lnTo>
                  <a:pt x="2535373" y="1876319"/>
                </a:lnTo>
                <a:lnTo>
                  <a:pt x="2519238" y="1893259"/>
                </a:lnTo>
                <a:lnTo>
                  <a:pt x="2500684" y="1910198"/>
                </a:lnTo>
                <a:lnTo>
                  <a:pt x="2481325" y="1925525"/>
                </a:lnTo>
                <a:lnTo>
                  <a:pt x="2461159" y="1940852"/>
                </a:lnTo>
                <a:lnTo>
                  <a:pt x="2440992" y="1956179"/>
                </a:lnTo>
                <a:lnTo>
                  <a:pt x="2420825" y="1971506"/>
                </a:lnTo>
                <a:lnTo>
                  <a:pt x="2402271" y="1987639"/>
                </a:lnTo>
                <a:lnTo>
                  <a:pt x="2386137" y="2006193"/>
                </a:lnTo>
                <a:lnTo>
                  <a:pt x="2371617" y="2023940"/>
                </a:lnTo>
                <a:lnTo>
                  <a:pt x="2360324" y="2044106"/>
                </a:lnTo>
                <a:lnTo>
                  <a:pt x="2350643" y="2065886"/>
                </a:lnTo>
                <a:lnTo>
                  <a:pt x="2342578" y="2089280"/>
                </a:lnTo>
                <a:lnTo>
                  <a:pt x="2335317" y="2113480"/>
                </a:lnTo>
                <a:lnTo>
                  <a:pt x="2328864" y="2137681"/>
                </a:lnTo>
                <a:lnTo>
                  <a:pt x="2322411" y="2162688"/>
                </a:lnTo>
                <a:lnTo>
                  <a:pt x="2315151" y="2186081"/>
                </a:lnTo>
                <a:lnTo>
                  <a:pt x="2307084" y="2209474"/>
                </a:lnTo>
                <a:lnTo>
                  <a:pt x="2297404" y="2231255"/>
                </a:lnTo>
                <a:lnTo>
                  <a:pt x="2285303" y="2250616"/>
                </a:lnTo>
                <a:lnTo>
                  <a:pt x="2270784" y="2268361"/>
                </a:lnTo>
                <a:lnTo>
                  <a:pt x="2253035" y="2282882"/>
                </a:lnTo>
                <a:lnTo>
                  <a:pt x="2233675" y="2294981"/>
                </a:lnTo>
                <a:lnTo>
                  <a:pt x="2211897" y="2304661"/>
                </a:lnTo>
                <a:lnTo>
                  <a:pt x="2188502" y="2312729"/>
                </a:lnTo>
                <a:lnTo>
                  <a:pt x="2165109" y="2319988"/>
                </a:lnTo>
                <a:lnTo>
                  <a:pt x="2140101" y="2326443"/>
                </a:lnTo>
                <a:lnTo>
                  <a:pt x="2115903" y="2332896"/>
                </a:lnTo>
                <a:lnTo>
                  <a:pt x="2091702" y="2340155"/>
                </a:lnTo>
                <a:lnTo>
                  <a:pt x="2068309" y="2348222"/>
                </a:lnTo>
                <a:lnTo>
                  <a:pt x="2046529" y="2357903"/>
                </a:lnTo>
                <a:lnTo>
                  <a:pt x="2026361" y="2369196"/>
                </a:lnTo>
                <a:lnTo>
                  <a:pt x="2008614" y="2383714"/>
                </a:lnTo>
                <a:lnTo>
                  <a:pt x="1990062" y="2399848"/>
                </a:lnTo>
                <a:lnTo>
                  <a:pt x="1973928" y="2418402"/>
                </a:lnTo>
                <a:lnTo>
                  <a:pt x="1958601" y="2437762"/>
                </a:lnTo>
                <a:lnTo>
                  <a:pt x="1943274" y="2457929"/>
                </a:lnTo>
                <a:lnTo>
                  <a:pt x="1927948" y="2478096"/>
                </a:lnTo>
                <a:lnTo>
                  <a:pt x="1912622" y="2497456"/>
                </a:lnTo>
                <a:lnTo>
                  <a:pt x="1895681" y="2516010"/>
                </a:lnTo>
                <a:lnTo>
                  <a:pt x="1878740" y="2532143"/>
                </a:lnTo>
                <a:lnTo>
                  <a:pt x="1859381" y="2545857"/>
                </a:lnTo>
                <a:lnTo>
                  <a:pt x="1839214" y="2556344"/>
                </a:lnTo>
                <a:lnTo>
                  <a:pt x="1815014" y="2563603"/>
                </a:lnTo>
                <a:lnTo>
                  <a:pt x="1790007" y="2566831"/>
                </a:lnTo>
                <a:lnTo>
                  <a:pt x="1764193" y="2567637"/>
                </a:lnTo>
                <a:lnTo>
                  <a:pt x="1736767" y="2565216"/>
                </a:lnTo>
                <a:lnTo>
                  <a:pt x="1709339" y="2561991"/>
                </a:lnTo>
                <a:lnTo>
                  <a:pt x="1681911" y="2557956"/>
                </a:lnTo>
                <a:lnTo>
                  <a:pt x="1654486" y="2554731"/>
                </a:lnTo>
                <a:lnTo>
                  <a:pt x="1627059" y="2553117"/>
                </a:lnTo>
                <a:lnTo>
                  <a:pt x="1600439" y="2553117"/>
                </a:lnTo>
                <a:lnTo>
                  <a:pt x="1575432" y="2556344"/>
                </a:lnTo>
                <a:lnTo>
                  <a:pt x="1550424" y="2562797"/>
                </a:lnTo>
                <a:lnTo>
                  <a:pt x="1526224" y="2572477"/>
                </a:lnTo>
                <a:lnTo>
                  <a:pt x="1502025" y="2585383"/>
                </a:lnTo>
                <a:lnTo>
                  <a:pt x="1477824" y="2598291"/>
                </a:lnTo>
                <a:lnTo>
                  <a:pt x="1453624" y="2612809"/>
                </a:lnTo>
                <a:lnTo>
                  <a:pt x="1430230" y="2626523"/>
                </a:lnTo>
                <a:lnTo>
                  <a:pt x="1405223" y="2638624"/>
                </a:lnTo>
                <a:lnTo>
                  <a:pt x="1381023" y="2648305"/>
                </a:lnTo>
                <a:lnTo>
                  <a:pt x="1356017" y="2654758"/>
                </a:lnTo>
                <a:lnTo>
                  <a:pt x="1335613" y="2656670"/>
                </a:lnTo>
                <a:lnTo>
                  <a:pt x="1324794" y="2656670"/>
                </a:lnTo>
                <a:lnTo>
                  <a:pt x="1304389" y="2654758"/>
                </a:lnTo>
                <a:lnTo>
                  <a:pt x="1279384" y="2648305"/>
                </a:lnTo>
                <a:lnTo>
                  <a:pt x="1255183" y="2638624"/>
                </a:lnTo>
                <a:lnTo>
                  <a:pt x="1230176" y="2626523"/>
                </a:lnTo>
                <a:lnTo>
                  <a:pt x="1206783" y="2612809"/>
                </a:lnTo>
                <a:lnTo>
                  <a:pt x="1182582" y="2598291"/>
                </a:lnTo>
                <a:lnTo>
                  <a:pt x="1158383" y="2585383"/>
                </a:lnTo>
                <a:lnTo>
                  <a:pt x="1134183" y="2572477"/>
                </a:lnTo>
                <a:lnTo>
                  <a:pt x="1110788" y="2562797"/>
                </a:lnTo>
                <a:lnTo>
                  <a:pt x="1084975" y="2556344"/>
                </a:lnTo>
                <a:lnTo>
                  <a:pt x="1059970" y="2553117"/>
                </a:lnTo>
                <a:lnTo>
                  <a:pt x="1033347" y="2553117"/>
                </a:lnTo>
                <a:lnTo>
                  <a:pt x="1005921" y="2554731"/>
                </a:lnTo>
                <a:lnTo>
                  <a:pt x="978495" y="2557956"/>
                </a:lnTo>
                <a:lnTo>
                  <a:pt x="951067" y="2561991"/>
                </a:lnTo>
                <a:lnTo>
                  <a:pt x="923641" y="2565216"/>
                </a:lnTo>
                <a:lnTo>
                  <a:pt x="896214" y="2567637"/>
                </a:lnTo>
                <a:lnTo>
                  <a:pt x="870401" y="2566831"/>
                </a:lnTo>
                <a:lnTo>
                  <a:pt x="845394" y="2563603"/>
                </a:lnTo>
                <a:lnTo>
                  <a:pt x="821193" y="2556344"/>
                </a:lnTo>
                <a:lnTo>
                  <a:pt x="801027" y="2545857"/>
                </a:lnTo>
                <a:lnTo>
                  <a:pt x="781667" y="2532143"/>
                </a:lnTo>
                <a:lnTo>
                  <a:pt x="764727" y="2516010"/>
                </a:lnTo>
                <a:lnTo>
                  <a:pt x="747785" y="2497456"/>
                </a:lnTo>
                <a:lnTo>
                  <a:pt x="732459" y="2478096"/>
                </a:lnTo>
                <a:lnTo>
                  <a:pt x="717132" y="2457929"/>
                </a:lnTo>
                <a:lnTo>
                  <a:pt x="701807" y="2437762"/>
                </a:lnTo>
                <a:lnTo>
                  <a:pt x="686480" y="2418402"/>
                </a:lnTo>
                <a:lnTo>
                  <a:pt x="670344" y="2399848"/>
                </a:lnTo>
                <a:lnTo>
                  <a:pt x="651792" y="2383714"/>
                </a:lnTo>
                <a:lnTo>
                  <a:pt x="634045" y="2369196"/>
                </a:lnTo>
                <a:lnTo>
                  <a:pt x="613880" y="2357903"/>
                </a:lnTo>
                <a:lnTo>
                  <a:pt x="592098" y="2348222"/>
                </a:lnTo>
                <a:lnTo>
                  <a:pt x="568706" y="2340155"/>
                </a:lnTo>
                <a:lnTo>
                  <a:pt x="544505" y="2332896"/>
                </a:lnTo>
                <a:lnTo>
                  <a:pt x="520304" y="2326443"/>
                </a:lnTo>
                <a:lnTo>
                  <a:pt x="495298" y="2319988"/>
                </a:lnTo>
                <a:lnTo>
                  <a:pt x="471904" y="2312729"/>
                </a:lnTo>
                <a:lnTo>
                  <a:pt x="448511" y="2304661"/>
                </a:lnTo>
                <a:lnTo>
                  <a:pt x="426732" y="2294981"/>
                </a:lnTo>
                <a:lnTo>
                  <a:pt x="407371" y="2282882"/>
                </a:lnTo>
                <a:lnTo>
                  <a:pt x="389623" y="2268361"/>
                </a:lnTo>
                <a:lnTo>
                  <a:pt x="375105" y="2250616"/>
                </a:lnTo>
                <a:lnTo>
                  <a:pt x="363003" y="2231255"/>
                </a:lnTo>
                <a:lnTo>
                  <a:pt x="353324" y="2209474"/>
                </a:lnTo>
                <a:lnTo>
                  <a:pt x="345258" y="2186081"/>
                </a:lnTo>
                <a:lnTo>
                  <a:pt x="337997" y="2162688"/>
                </a:lnTo>
                <a:lnTo>
                  <a:pt x="331544" y="2137681"/>
                </a:lnTo>
                <a:lnTo>
                  <a:pt x="325091" y="2113480"/>
                </a:lnTo>
                <a:lnTo>
                  <a:pt x="317831" y="2089280"/>
                </a:lnTo>
                <a:lnTo>
                  <a:pt x="309764" y="2065886"/>
                </a:lnTo>
                <a:lnTo>
                  <a:pt x="300084" y="2044106"/>
                </a:lnTo>
                <a:lnTo>
                  <a:pt x="288790" y="2023940"/>
                </a:lnTo>
                <a:lnTo>
                  <a:pt x="274269" y="2006193"/>
                </a:lnTo>
                <a:lnTo>
                  <a:pt x="258136" y="1987639"/>
                </a:lnTo>
                <a:lnTo>
                  <a:pt x="239583" y="1971506"/>
                </a:lnTo>
                <a:lnTo>
                  <a:pt x="220221" y="1956179"/>
                </a:lnTo>
                <a:lnTo>
                  <a:pt x="199248" y="1940852"/>
                </a:lnTo>
                <a:lnTo>
                  <a:pt x="179083" y="1925525"/>
                </a:lnTo>
                <a:lnTo>
                  <a:pt x="159722" y="1910198"/>
                </a:lnTo>
                <a:lnTo>
                  <a:pt x="141170" y="1893259"/>
                </a:lnTo>
                <a:lnTo>
                  <a:pt x="125035" y="1876319"/>
                </a:lnTo>
                <a:lnTo>
                  <a:pt x="111322" y="1856959"/>
                </a:lnTo>
                <a:lnTo>
                  <a:pt x="100836" y="1836792"/>
                </a:lnTo>
                <a:lnTo>
                  <a:pt x="93575" y="1812593"/>
                </a:lnTo>
                <a:lnTo>
                  <a:pt x="90349" y="1787586"/>
                </a:lnTo>
                <a:lnTo>
                  <a:pt x="89541" y="1761772"/>
                </a:lnTo>
                <a:lnTo>
                  <a:pt x="91963" y="1734346"/>
                </a:lnTo>
                <a:lnTo>
                  <a:pt x="95189" y="1706918"/>
                </a:lnTo>
                <a:lnTo>
                  <a:pt x="99222" y="1679491"/>
                </a:lnTo>
                <a:lnTo>
                  <a:pt x="102449" y="1652063"/>
                </a:lnTo>
                <a:lnTo>
                  <a:pt x="104061" y="1624637"/>
                </a:lnTo>
                <a:lnTo>
                  <a:pt x="104061" y="1598017"/>
                </a:lnTo>
                <a:lnTo>
                  <a:pt x="100836" y="1573011"/>
                </a:lnTo>
                <a:lnTo>
                  <a:pt x="94381" y="1548003"/>
                </a:lnTo>
                <a:lnTo>
                  <a:pt x="84703" y="1524610"/>
                </a:lnTo>
                <a:lnTo>
                  <a:pt x="71795" y="1500410"/>
                </a:lnTo>
                <a:lnTo>
                  <a:pt x="58889" y="1476211"/>
                </a:lnTo>
                <a:lnTo>
                  <a:pt x="44369" y="1452010"/>
                </a:lnTo>
                <a:lnTo>
                  <a:pt x="30654" y="1428615"/>
                </a:lnTo>
                <a:lnTo>
                  <a:pt x="18554" y="1403610"/>
                </a:lnTo>
                <a:lnTo>
                  <a:pt x="8874" y="1379408"/>
                </a:lnTo>
                <a:lnTo>
                  <a:pt x="2421" y="1354401"/>
                </a:lnTo>
                <a:lnTo>
                  <a:pt x="0" y="1328588"/>
                </a:lnTo>
                <a:lnTo>
                  <a:pt x="2421" y="1302775"/>
                </a:lnTo>
                <a:lnTo>
                  <a:pt x="8874" y="1277768"/>
                </a:lnTo>
                <a:lnTo>
                  <a:pt x="18554" y="1253569"/>
                </a:lnTo>
                <a:lnTo>
                  <a:pt x="30654" y="1228562"/>
                </a:lnTo>
                <a:lnTo>
                  <a:pt x="44369" y="1205168"/>
                </a:lnTo>
                <a:lnTo>
                  <a:pt x="58889" y="1180968"/>
                </a:lnTo>
                <a:lnTo>
                  <a:pt x="71795" y="1156767"/>
                </a:lnTo>
                <a:lnTo>
                  <a:pt x="84703" y="1132567"/>
                </a:lnTo>
                <a:lnTo>
                  <a:pt x="94381" y="1109174"/>
                </a:lnTo>
                <a:lnTo>
                  <a:pt x="100836" y="1084167"/>
                </a:lnTo>
                <a:lnTo>
                  <a:pt x="104061" y="1059160"/>
                </a:lnTo>
                <a:lnTo>
                  <a:pt x="104061" y="1032540"/>
                </a:lnTo>
                <a:lnTo>
                  <a:pt x="102449" y="1005113"/>
                </a:lnTo>
                <a:lnTo>
                  <a:pt x="99222" y="977688"/>
                </a:lnTo>
                <a:lnTo>
                  <a:pt x="95189" y="950259"/>
                </a:lnTo>
                <a:lnTo>
                  <a:pt x="91963" y="922832"/>
                </a:lnTo>
                <a:lnTo>
                  <a:pt x="89541" y="895406"/>
                </a:lnTo>
                <a:lnTo>
                  <a:pt x="90349" y="869592"/>
                </a:lnTo>
                <a:lnTo>
                  <a:pt x="93575" y="844585"/>
                </a:lnTo>
                <a:lnTo>
                  <a:pt x="100836" y="820385"/>
                </a:lnTo>
                <a:lnTo>
                  <a:pt x="111322" y="800218"/>
                </a:lnTo>
                <a:lnTo>
                  <a:pt x="125035" y="780859"/>
                </a:lnTo>
                <a:lnTo>
                  <a:pt x="141170" y="763918"/>
                </a:lnTo>
                <a:lnTo>
                  <a:pt x="159722" y="746978"/>
                </a:lnTo>
                <a:lnTo>
                  <a:pt x="179083" y="731651"/>
                </a:lnTo>
                <a:lnTo>
                  <a:pt x="199248" y="716325"/>
                </a:lnTo>
                <a:lnTo>
                  <a:pt x="220221" y="700998"/>
                </a:lnTo>
                <a:lnTo>
                  <a:pt x="239583" y="685670"/>
                </a:lnTo>
                <a:lnTo>
                  <a:pt x="258136" y="669538"/>
                </a:lnTo>
                <a:lnTo>
                  <a:pt x="274269" y="650985"/>
                </a:lnTo>
                <a:lnTo>
                  <a:pt x="288790" y="633237"/>
                </a:lnTo>
                <a:lnTo>
                  <a:pt x="300084" y="613070"/>
                </a:lnTo>
                <a:lnTo>
                  <a:pt x="309764" y="591291"/>
                </a:lnTo>
                <a:lnTo>
                  <a:pt x="317831" y="567896"/>
                </a:lnTo>
                <a:lnTo>
                  <a:pt x="325091" y="543696"/>
                </a:lnTo>
                <a:lnTo>
                  <a:pt x="331544" y="519497"/>
                </a:lnTo>
                <a:lnTo>
                  <a:pt x="337997" y="494489"/>
                </a:lnTo>
                <a:lnTo>
                  <a:pt x="345258" y="471097"/>
                </a:lnTo>
                <a:lnTo>
                  <a:pt x="353324" y="447702"/>
                </a:lnTo>
                <a:lnTo>
                  <a:pt x="363003" y="425922"/>
                </a:lnTo>
                <a:lnTo>
                  <a:pt x="375105" y="406562"/>
                </a:lnTo>
                <a:lnTo>
                  <a:pt x="389623" y="388815"/>
                </a:lnTo>
                <a:lnTo>
                  <a:pt x="407371" y="374295"/>
                </a:lnTo>
                <a:lnTo>
                  <a:pt x="426732" y="362196"/>
                </a:lnTo>
                <a:lnTo>
                  <a:pt x="448511" y="352515"/>
                </a:lnTo>
                <a:lnTo>
                  <a:pt x="471904" y="344448"/>
                </a:lnTo>
                <a:lnTo>
                  <a:pt x="495298" y="337188"/>
                </a:lnTo>
                <a:lnTo>
                  <a:pt x="520304" y="330735"/>
                </a:lnTo>
                <a:lnTo>
                  <a:pt x="544505" y="324281"/>
                </a:lnTo>
                <a:lnTo>
                  <a:pt x="568706" y="317021"/>
                </a:lnTo>
                <a:lnTo>
                  <a:pt x="592098" y="308956"/>
                </a:lnTo>
                <a:lnTo>
                  <a:pt x="613880" y="299275"/>
                </a:lnTo>
                <a:lnTo>
                  <a:pt x="634045" y="287983"/>
                </a:lnTo>
                <a:lnTo>
                  <a:pt x="651792" y="273462"/>
                </a:lnTo>
                <a:lnTo>
                  <a:pt x="670344" y="257328"/>
                </a:lnTo>
                <a:lnTo>
                  <a:pt x="686480" y="238775"/>
                </a:lnTo>
                <a:lnTo>
                  <a:pt x="701807" y="219414"/>
                </a:lnTo>
                <a:lnTo>
                  <a:pt x="717132" y="199247"/>
                </a:lnTo>
                <a:lnTo>
                  <a:pt x="732459" y="179080"/>
                </a:lnTo>
                <a:lnTo>
                  <a:pt x="747785" y="159720"/>
                </a:lnTo>
                <a:lnTo>
                  <a:pt x="764727" y="141167"/>
                </a:lnTo>
                <a:lnTo>
                  <a:pt x="781667" y="125034"/>
                </a:lnTo>
                <a:lnTo>
                  <a:pt x="801027" y="111320"/>
                </a:lnTo>
                <a:lnTo>
                  <a:pt x="821193" y="100833"/>
                </a:lnTo>
                <a:lnTo>
                  <a:pt x="845394" y="93574"/>
                </a:lnTo>
                <a:lnTo>
                  <a:pt x="870401" y="90346"/>
                </a:lnTo>
                <a:lnTo>
                  <a:pt x="896214" y="89539"/>
                </a:lnTo>
                <a:lnTo>
                  <a:pt x="923641" y="91960"/>
                </a:lnTo>
                <a:lnTo>
                  <a:pt x="951067" y="95187"/>
                </a:lnTo>
                <a:lnTo>
                  <a:pt x="978495" y="99220"/>
                </a:lnTo>
                <a:lnTo>
                  <a:pt x="1005921" y="102448"/>
                </a:lnTo>
                <a:lnTo>
                  <a:pt x="1033347" y="104060"/>
                </a:lnTo>
                <a:lnTo>
                  <a:pt x="1059970" y="104060"/>
                </a:lnTo>
                <a:lnTo>
                  <a:pt x="1084975" y="100833"/>
                </a:lnTo>
                <a:lnTo>
                  <a:pt x="1110788" y="94379"/>
                </a:lnTo>
                <a:lnTo>
                  <a:pt x="1134183" y="84699"/>
                </a:lnTo>
                <a:lnTo>
                  <a:pt x="1158383" y="71793"/>
                </a:lnTo>
                <a:lnTo>
                  <a:pt x="1182582" y="58888"/>
                </a:lnTo>
                <a:lnTo>
                  <a:pt x="1206783" y="44367"/>
                </a:lnTo>
                <a:lnTo>
                  <a:pt x="1230176" y="30653"/>
                </a:lnTo>
                <a:lnTo>
                  <a:pt x="1255183" y="18554"/>
                </a:lnTo>
                <a:lnTo>
                  <a:pt x="1279384" y="8873"/>
                </a:lnTo>
                <a:lnTo>
                  <a:pt x="1304389" y="241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circle&#10;&#10;Description automatically generated">
            <a:extLst>
              <a:ext uri="{FF2B5EF4-FFF2-40B4-BE49-F238E27FC236}">
                <a16:creationId xmlns:a16="http://schemas.microsoft.com/office/drawing/2014/main" id="{60137A27-1BE9-E848-8181-24F2C365C9A8}"/>
              </a:ext>
            </a:extLst>
          </p:cNvPr>
          <p:cNvPicPr>
            <a:picLocks noChangeAspect="1"/>
          </p:cNvPicPr>
          <p:nvPr/>
        </p:nvPicPr>
        <p:blipFill>
          <a:blip r:embed="rId5"/>
          <a:stretch>
            <a:fillRect/>
          </a:stretch>
        </p:blipFill>
        <p:spPr>
          <a:xfrm>
            <a:off x="7081994" y="4070073"/>
            <a:ext cx="2169583" cy="970888"/>
          </a:xfrm>
          <a:prstGeom prst="rect">
            <a:avLst/>
          </a:prstGeom>
        </p:spPr>
      </p:pic>
      <p:pic>
        <p:nvPicPr>
          <p:cNvPr id="6" name="Picture 5" descr="Logo, company name&#10;&#10;Description automatically generated">
            <a:extLst>
              <a:ext uri="{FF2B5EF4-FFF2-40B4-BE49-F238E27FC236}">
                <a16:creationId xmlns:a16="http://schemas.microsoft.com/office/drawing/2014/main" id="{D881B8B2-6A07-344A-A2E3-A38B52CA1FB4}"/>
              </a:ext>
            </a:extLst>
          </p:cNvPr>
          <p:cNvPicPr>
            <a:picLocks noChangeAspect="1"/>
          </p:cNvPicPr>
          <p:nvPr/>
        </p:nvPicPr>
        <p:blipFill>
          <a:blip r:embed="rId6"/>
          <a:stretch>
            <a:fillRect/>
          </a:stretch>
        </p:blipFill>
        <p:spPr>
          <a:xfrm>
            <a:off x="8937011" y="1363413"/>
            <a:ext cx="2295593" cy="1084668"/>
          </a:xfrm>
          <a:prstGeom prst="rect">
            <a:avLst/>
          </a:prstGeom>
        </p:spPr>
      </p:pic>
      <p:sp>
        <p:nvSpPr>
          <p:cNvPr id="36" name="Rectangle 35">
            <a:extLst>
              <a:ext uri="{FF2B5EF4-FFF2-40B4-BE49-F238E27FC236}">
                <a16:creationId xmlns:a16="http://schemas.microsoft.com/office/drawing/2014/main" id="{1ACEE35C-53C2-4E2E-A607-ACF586CFF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Audio Recording Mar 10, 2022 at 6:38:51 PM" descr="Audio Recording Mar 10, 2022 at 6:38:51 PM">
            <a:hlinkClick r:id="" action="ppaction://media"/>
            <a:extLst>
              <a:ext uri="{FF2B5EF4-FFF2-40B4-BE49-F238E27FC236}">
                <a16:creationId xmlns:a16="http://schemas.microsoft.com/office/drawing/2014/main" id="{C8C60F41-A335-E347-A330-3507870B5FF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084807" y="5494587"/>
            <a:ext cx="812800" cy="812800"/>
          </a:xfrm>
          <a:prstGeom prst="rect">
            <a:avLst/>
          </a:prstGeom>
        </p:spPr>
      </p:pic>
    </p:spTree>
    <p:extLst>
      <p:ext uri="{BB962C8B-B14F-4D97-AF65-F5344CB8AC3E}">
        <p14:creationId xmlns:p14="http://schemas.microsoft.com/office/powerpoint/2010/main" val="119843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1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FE6CDB-570B-494F-822F-DC379E461E60}"/>
              </a:ext>
            </a:extLst>
          </p:cNvPr>
          <p:cNvSpPr>
            <a:spLocks noGrp="1"/>
          </p:cNvSpPr>
          <p:nvPr>
            <p:ph type="title"/>
          </p:nvPr>
        </p:nvSpPr>
        <p:spPr>
          <a:xfrm>
            <a:off x="761996" y="382385"/>
            <a:ext cx="10668004" cy="1113295"/>
          </a:xfrm>
        </p:spPr>
        <p:txBody>
          <a:bodyPr anchor="b">
            <a:normAutofit/>
          </a:bodyPr>
          <a:lstStyle/>
          <a:p>
            <a:pPr algn="ctr"/>
            <a:r>
              <a:rPr lang="en-US" dirty="0"/>
              <a:t>Brushing Up </a:t>
            </a:r>
          </a:p>
        </p:txBody>
      </p:sp>
      <p:graphicFrame>
        <p:nvGraphicFramePr>
          <p:cNvPr id="17" name="Content Placeholder 2">
            <a:extLst>
              <a:ext uri="{FF2B5EF4-FFF2-40B4-BE49-F238E27FC236}">
                <a16:creationId xmlns:a16="http://schemas.microsoft.com/office/drawing/2014/main" id="{64CF086D-02D1-4AF0-B6B7-B24B70337FDC}"/>
              </a:ext>
            </a:extLst>
          </p:cNvPr>
          <p:cNvGraphicFramePr>
            <a:graphicFrameLocks noGrp="1"/>
          </p:cNvGraphicFramePr>
          <p:nvPr>
            <p:ph idx="1"/>
            <p:extLst>
              <p:ext uri="{D42A27DB-BD31-4B8C-83A1-F6EECF244321}">
                <p14:modId xmlns:p14="http://schemas.microsoft.com/office/powerpoint/2010/main" val="3527557698"/>
              </p:ext>
            </p:extLst>
          </p:nvPr>
        </p:nvGraphicFramePr>
        <p:xfrm>
          <a:off x="533399" y="1495680"/>
          <a:ext cx="5968999" cy="43738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Table&#10;&#10;Description automatically generated">
            <a:extLst>
              <a:ext uri="{FF2B5EF4-FFF2-40B4-BE49-F238E27FC236}">
                <a16:creationId xmlns:a16="http://schemas.microsoft.com/office/drawing/2014/main" id="{921944E7-8125-994A-89BC-9DE81D06C840}"/>
              </a:ext>
            </a:extLst>
          </p:cNvPr>
          <p:cNvPicPr>
            <a:picLocks noChangeAspect="1"/>
          </p:cNvPicPr>
          <p:nvPr/>
        </p:nvPicPr>
        <p:blipFill>
          <a:blip r:embed="rId10"/>
          <a:stretch>
            <a:fillRect/>
          </a:stretch>
        </p:blipFill>
        <p:spPr>
          <a:xfrm rot="5400000">
            <a:off x="6209235" y="2791642"/>
            <a:ext cx="3275081" cy="2087516"/>
          </a:xfrm>
          <a:prstGeom prst="rect">
            <a:avLst/>
          </a:prstGeom>
        </p:spPr>
      </p:pic>
      <p:pic>
        <p:nvPicPr>
          <p:cNvPr id="9" name="Picture 8" descr="Table&#10;&#10;Description automatically generated">
            <a:extLst>
              <a:ext uri="{FF2B5EF4-FFF2-40B4-BE49-F238E27FC236}">
                <a16:creationId xmlns:a16="http://schemas.microsoft.com/office/drawing/2014/main" id="{1ECFA3D1-CF3E-5F48-BEED-B86D0B60136C}"/>
              </a:ext>
            </a:extLst>
          </p:cNvPr>
          <p:cNvPicPr>
            <a:picLocks noChangeAspect="1"/>
          </p:cNvPicPr>
          <p:nvPr/>
        </p:nvPicPr>
        <p:blipFill>
          <a:blip r:embed="rId11"/>
          <a:stretch>
            <a:fillRect/>
          </a:stretch>
        </p:blipFill>
        <p:spPr>
          <a:xfrm>
            <a:off x="9061982" y="3687794"/>
            <a:ext cx="2958569" cy="2250356"/>
          </a:xfrm>
          <a:prstGeom prst="rect">
            <a:avLst/>
          </a:prstGeom>
        </p:spPr>
      </p:pic>
      <p:pic>
        <p:nvPicPr>
          <p:cNvPr id="11" name="Picture 10" descr="Website&#10;&#10;Description automatically generated with medium confidence">
            <a:extLst>
              <a:ext uri="{FF2B5EF4-FFF2-40B4-BE49-F238E27FC236}">
                <a16:creationId xmlns:a16="http://schemas.microsoft.com/office/drawing/2014/main" id="{0EDD9FE0-9928-8A4C-8AAA-90A543037AFF}"/>
              </a:ext>
            </a:extLst>
          </p:cNvPr>
          <p:cNvPicPr>
            <a:picLocks noChangeAspect="1"/>
          </p:cNvPicPr>
          <p:nvPr/>
        </p:nvPicPr>
        <p:blipFill>
          <a:blip r:embed="rId12"/>
          <a:stretch>
            <a:fillRect/>
          </a:stretch>
        </p:blipFill>
        <p:spPr>
          <a:xfrm>
            <a:off x="9309825" y="412578"/>
            <a:ext cx="2366689" cy="3146138"/>
          </a:xfrm>
          <a:prstGeom prst="rect">
            <a:avLst/>
          </a:prstGeom>
        </p:spPr>
      </p:pic>
      <p:pic>
        <p:nvPicPr>
          <p:cNvPr id="3" name="Audio Recording Mar 10, 2022 at 8:32:17 PM" descr="Audio Recording Mar 10, 2022 at 8:32:17 PM">
            <a:hlinkClick r:id="" action="ppaction://media"/>
            <a:extLst>
              <a:ext uri="{FF2B5EF4-FFF2-40B4-BE49-F238E27FC236}">
                <a16:creationId xmlns:a16="http://schemas.microsoft.com/office/drawing/2014/main" id="{2BA8D9D8-900F-0B4A-AF9A-89D11DD8EA52}"/>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726136" y="415983"/>
            <a:ext cx="812800" cy="812800"/>
          </a:xfrm>
          <a:prstGeom prst="rect">
            <a:avLst/>
          </a:prstGeom>
        </p:spPr>
      </p:pic>
    </p:spTree>
    <p:extLst>
      <p:ext uri="{BB962C8B-B14F-4D97-AF65-F5344CB8AC3E}">
        <p14:creationId xmlns:p14="http://schemas.microsoft.com/office/powerpoint/2010/main" val="92020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59EBA8-D06C-444D-9CC3-2A92FD35A88E}"/>
              </a:ext>
            </a:extLst>
          </p:cNvPr>
          <p:cNvSpPr>
            <a:spLocks noGrp="1"/>
          </p:cNvSpPr>
          <p:nvPr>
            <p:ph type="title"/>
          </p:nvPr>
        </p:nvSpPr>
        <p:spPr>
          <a:xfrm>
            <a:off x="761998" y="545276"/>
            <a:ext cx="10668004" cy="1113295"/>
          </a:xfrm>
        </p:spPr>
        <p:txBody>
          <a:bodyPr anchor="b">
            <a:normAutofit/>
          </a:bodyPr>
          <a:lstStyle/>
          <a:p>
            <a:pPr algn="ctr"/>
            <a:r>
              <a:rPr lang="en-US" dirty="0"/>
              <a:t>Objectives &amp; Hypothesis </a:t>
            </a:r>
          </a:p>
        </p:txBody>
      </p:sp>
      <p:sp>
        <p:nvSpPr>
          <p:cNvPr id="3" name="Content Placeholder 2">
            <a:extLst>
              <a:ext uri="{FF2B5EF4-FFF2-40B4-BE49-F238E27FC236}">
                <a16:creationId xmlns:a16="http://schemas.microsoft.com/office/drawing/2014/main" id="{B793CE99-000D-6E48-9AC6-72189B80FF20}"/>
              </a:ext>
            </a:extLst>
          </p:cNvPr>
          <p:cNvSpPr>
            <a:spLocks noGrp="1"/>
          </p:cNvSpPr>
          <p:nvPr>
            <p:ph idx="1"/>
          </p:nvPr>
        </p:nvSpPr>
        <p:spPr>
          <a:xfrm>
            <a:off x="426099" y="1881650"/>
            <a:ext cx="9520338" cy="1998487"/>
          </a:xfrm>
        </p:spPr>
        <p:txBody>
          <a:bodyPr>
            <a:normAutofit fontScale="92500" lnSpcReduction="20000"/>
          </a:bodyPr>
          <a:lstStyle/>
          <a:p>
            <a:r>
              <a:rPr lang="en-CA" b="1" u="sng" dirty="0">
                <a:solidFill>
                  <a:schemeClr val="accent2"/>
                </a:solidFill>
              </a:rPr>
              <a:t>Objectives:</a:t>
            </a:r>
          </a:p>
          <a:p>
            <a:pPr lvl="1"/>
            <a:r>
              <a:rPr lang="en-US" sz="2000" dirty="0">
                <a:solidFill>
                  <a:schemeClr val="accent2"/>
                </a:solidFill>
              </a:rPr>
              <a:t>Describe current oral care practices and determine if and how Brushing Up is being implemented in NS LTC facilities </a:t>
            </a:r>
            <a:endParaRPr lang="en-CA" sz="2000" dirty="0">
              <a:solidFill>
                <a:schemeClr val="accent2"/>
              </a:solidFill>
            </a:endParaRPr>
          </a:p>
          <a:p>
            <a:pPr lvl="1"/>
            <a:r>
              <a:rPr lang="en-US" sz="2000" dirty="0">
                <a:solidFill>
                  <a:schemeClr val="accent2"/>
                </a:solidFill>
              </a:rPr>
              <a:t>Identify any potential barriers and facilitators for the implementation of Brushing Up and oral care </a:t>
            </a:r>
          </a:p>
          <a:p>
            <a:pPr lvl="1"/>
            <a:r>
              <a:rPr lang="en-CA" sz="2000" dirty="0">
                <a:solidFill>
                  <a:schemeClr val="accent2"/>
                </a:solidFill>
              </a:rPr>
              <a:t>Seek potential recommendations for change</a:t>
            </a:r>
          </a:p>
          <a:p>
            <a:pPr marL="0" indent="0">
              <a:buNone/>
            </a:pPr>
            <a:endParaRPr lang="en-CA" sz="2200" dirty="0">
              <a:solidFill>
                <a:schemeClr val="accent2"/>
              </a:solidFill>
            </a:endParaRPr>
          </a:p>
          <a:p>
            <a:pPr lvl="1"/>
            <a:endParaRPr lang="en-CA" sz="2000" dirty="0">
              <a:solidFill>
                <a:schemeClr val="accent2"/>
              </a:solidFill>
            </a:endParaRPr>
          </a:p>
          <a:p>
            <a:pPr marL="457200" lvl="1" indent="0">
              <a:buNone/>
            </a:pPr>
            <a:endParaRPr lang="en-CA" sz="2000" dirty="0">
              <a:solidFill>
                <a:schemeClr val="accent2"/>
              </a:solidFill>
            </a:endParaRP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stationary, writing implement, pen&#10;&#10;Description automatically generated">
            <a:extLst>
              <a:ext uri="{FF2B5EF4-FFF2-40B4-BE49-F238E27FC236}">
                <a16:creationId xmlns:a16="http://schemas.microsoft.com/office/drawing/2014/main" id="{F4DB41EA-D80E-0748-8A49-4DEB13F32AC8}"/>
              </a:ext>
            </a:extLst>
          </p:cNvPr>
          <p:cNvPicPr>
            <a:picLocks noChangeAspect="1"/>
          </p:cNvPicPr>
          <p:nvPr/>
        </p:nvPicPr>
        <p:blipFill>
          <a:blip r:embed="rId5"/>
          <a:stretch>
            <a:fillRect/>
          </a:stretch>
        </p:blipFill>
        <p:spPr>
          <a:xfrm>
            <a:off x="8368379" y="3622279"/>
            <a:ext cx="3397522" cy="2054015"/>
          </a:xfrm>
          <a:prstGeom prst="rect">
            <a:avLst/>
          </a:prstGeom>
        </p:spPr>
      </p:pic>
      <p:sp>
        <p:nvSpPr>
          <p:cNvPr id="11" name="Content Placeholder 2">
            <a:extLst>
              <a:ext uri="{FF2B5EF4-FFF2-40B4-BE49-F238E27FC236}">
                <a16:creationId xmlns:a16="http://schemas.microsoft.com/office/drawing/2014/main" id="{BE791AB1-F7BF-E048-8F6A-D15C99AAAD1D}"/>
              </a:ext>
            </a:extLst>
          </p:cNvPr>
          <p:cNvSpPr txBox="1">
            <a:spLocks/>
          </p:cNvSpPr>
          <p:nvPr/>
        </p:nvSpPr>
        <p:spPr>
          <a:xfrm>
            <a:off x="426098" y="3880137"/>
            <a:ext cx="7896807" cy="133356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b="1" u="sng" dirty="0">
                <a:solidFill>
                  <a:schemeClr val="accent2"/>
                </a:solidFill>
              </a:rPr>
              <a:t>Hypothesis:</a:t>
            </a:r>
          </a:p>
          <a:p>
            <a:pPr lvl="1"/>
            <a:r>
              <a:rPr lang="en-US" sz="2000" dirty="0">
                <a:solidFill>
                  <a:schemeClr val="accent2"/>
                </a:solidFill>
              </a:rPr>
              <a:t>Brushing Up is not being used to its full potential </a:t>
            </a:r>
          </a:p>
          <a:p>
            <a:pPr lvl="1"/>
            <a:r>
              <a:rPr lang="en-US" sz="2000" dirty="0">
                <a:solidFill>
                  <a:schemeClr val="accent2"/>
                </a:solidFill>
              </a:rPr>
              <a:t>Oral care is lacking in LTC facilities</a:t>
            </a:r>
            <a:endParaRPr lang="en-CA" sz="2000" dirty="0">
              <a:solidFill>
                <a:schemeClr val="accent2"/>
              </a:solidFill>
            </a:endParaRPr>
          </a:p>
          <a:p>
            <a:pPr marL="0" indent="0">
              <a:buFont typeface="Arial" panose="020B0604020202020204" pitchFamily="34" charset="0"/>
              <a:buNone/>
            </a:pPr>
            <a:endParaRPr lang="en-CA" sz="2200" dirty="0">
              <a:solidFill>
                <a:schemeClr val="accent2"/>
              </a:solidFill>
            </a:endParaRPr>
          </a:p>
          <a:p>
            <a:pPr lvl="1"/>
            <a:endParaRPr lang="en-CA" sz="2000" dirty="0">
              <a:solidFill>
                <a:schemeClr val="accent2"/>
              </a:solidFill>
            </a:endParaRPr>
          </a:p>
          <a:p>
            <a:pPr marL="457200" lvl="1" indent="0">
              <a:buFont typeface="Gill Sans MT" panose="020B0502020104020203" pitchFamily="34" charset="0"/>
              <a:buNone/>
            </a:pPr>
            <a:endParaRPr lang="en-CA" sz="2000" dirty="0">
              <a:solidFill>
                <a:schemeClr val="accent2"/>
              </a:solidFill>
            </a:endParaRPr>
          </a:p>
        </p:txBody>
      </p:sp>
      <p:pic>
        <p:nvPicPr>
          <p:cNvPr id="6" name="Audio Recording Mar 10, 2022 at 8:43:00 PM" descr="Audio Recording Mar 10, 2022 at 8:43:00 PM">
            <a:hlinkClick r:id="" action="ppaction://media"/>
            <a:extLst>
              <a:ext uri="{FF2B5EF4-FFF2-40B4-BE49-F238E27FC236}">
                <a16:creationId xmlns:a16="http://schemas.microsoft.com/office/drawing/2014/main" id="{0D6E6CA4-36F0-124C-82DB-1FCC7B8478A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57788" y="4725908"/>
            <a:ext cx="812800" cy="812800"/>
          </a:xfrm>
          <a:prstGeom prst="rect">
            <a:avLst/>
          </a:prstGeom>
        </p:spPr>
      </p:pic>
    </p:spTree>
    <p:extLst>
      <p:ext uri="{BB962C8B-B14F-4D97-AF65-F5344CB8AC3E}">
        <p14:creationId xmlns:p14="http://schemas.microsoft.com/office/powerpoint/2010/main" val="197641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8A32-3946-E540-B68C-3E1411741FBF}"/>
              </a:ext>
            </a:extLst>
          </p:cNvPr>
          <p:cNvSpPr>
            <a:spLocks noGrp="1"/>
          </p:cNvSpPr>
          <p:nvPr>
            <p:ph type="title"/>
          </p:nvPr>
        </p:nvSpPr>
        <p:spPr/>
        <p:txBody>
          <a:bodyPr/>
          <a:lstStyle/>
          <a:p>
            <a:pPr algn="ctr"/>
            <a:r>
              <a:rPr lang="en-US" dirty="0"/>
              <a:t>Outline </a:t>
            </a:r>
          </a:p>
        </p:txBody>
      </p:sp>
      <p:graphicFrame>
        <p:nvGraphicFramePr>
          <p:cNvPr id="8" name="Content Placeholder 10">
            <a:extLst>
              <a:ext uri="{FF2B5EF4-FFF2-40B4-BE49-F238E27FC236}">
                <a16:creationId xmlns:a16="http://schemas.microsoft.com/office/drawing/2014/main" id="{F7E033B5-5CC7-994B-ACBC-3162CAB552D9}"/>
              </a:ext>
            </a:extLst>
          </p:cNvPr>
          <p:cNvGraphicFramePr>
            <a:graphicFrameLocks noGrp="1"/>
          </p:cNvGraphicFramePr>
          <p:nvPr>
            <p:ph idx="1"/>
            <p:extLst>
              <p:ext uri="{D42A27DB-BD31-4B8C-83A1-F6EECF244321}">
                <p14:modId xmlns:p14="http://schemas.microsoft.com/office/powerpoint/2010/main" val="2051952508"/>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val 8">
            <a:extLst>
              <a:ext uri="{FF2B5EF4-FFF2-40B4-BE49-F238E27FC236}">
                <a16:creationId xmlns:a16="http://schemas.microsoft.com/office/drawing/2014/main" id="{C9B35AEE-3F97-444D-9D5D-36E549DD0BCF}"/>
              </a:ext>
            </a:extLst>
          </p:cNvPr>
          <p:cNvSpPr/>
          <p:nvPr/>
        </p:nvSpPr>
        <p:spPr>
          <a:xfrm>
            <a:off x="1305914" y="5261150"/>
            <a:ext cx="472983" cy="472983"/>
          </a:xfrm>
          <a:prstGeom prst="ellipse">
            <a:avLst/>
          </a:prstGeom>
          <a:solidFill>
            <a:schemeClr val="accent2"/>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val 9">
            <a:extLst>
              <a:ext uri="{FF2B5EF4-FFF2-40B4-BE49-F238E27FC236}">
                <a16:creationId xmlns:a16="http://schemas.microsoft.com/office/drawing/2014/main" id="{773AB702-AF06-6643-9035-A9C8C2FC2D32}"/>
              </a:ext>
            </a:extLst>
          </p:cNvPr>
          <p:cNvSpPr/>
          <p:nvPr/>
        </p:nvSpPr>
        <p:spPr>
          <a:xfrm>
            <a:off x="1610158" y="3000796"/>
            <a:ext cx="467986" cy="472983"/>
          </a:xfrm>
          <a:prstGeom prst="ellipse">
            <a:avLst/>
          </a:prstGeom>
          <a:solidFill>
            <a:schemeClr val="accent2">
              <a:lumMod val="20000"/>
              <a:lumOff val="80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3" name="Audio Recording Mar 9, 2022 at 11:14:01 PM" descr="Audio Recording Mar 9, 2022 at 11:14:01 PM">
            <a:hlinkClick r:id="" action="ppaction://media"/>
            <a:extLst>
              <a:ext uri="{FF2B5EF4-FFF2-40B4-BE49-F238E27FC236}">
                <a16:creationId xmlns:a16="http://schemas.microsoft.com/office/drawing/2014/main" id="{4E40B094-E49F-D247-8A8D-4133481C9F7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934075" y="3676650"/>
            <a:ext cx="812800" cy="812800"/>
          </a:xfrm>
          <a:prstGeom prst="rect">
            <a:avLst/>
          </a:prstGeom>
        </p:spPr>
      </p:pic>
    </p:spTree>
    <p:extLst>
      <p:ext uri="{BB962C8B-B14F-4D97-AF65-F5344CB8AC3E}">
        <p14:creationId xmlns:p14="http://schemas.microsoft.com/office/powerpoint/2010/main" val="190251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DB9F8-095C-E342-BE89-FE70081777CF}"/>
              </a:ext>
            </a:extLst>
          </p:cNvPr>
          <p:cNvSpPr>
            <a:spLocks noGrp="1"/>
          </p:cNvSpPr>
          <p:nvPr>
            <p:ph type="title"/>
          </p:nvPr>
        </p:nvSpPr>
        <p:spPr>
          <a:xfrm>
            <a:off x="761996" y="382385"/>
            <a:ext cx="10668004" cy="1113295"/>
          </a:xfrm>
        </p:spPr>
        <p:txBody>
          <a:bodyPr anchor="b">
            <a:normAutofit/>
          </a:bodyPr>
          <a:lstStyle/>
          <a:p>
            <a:pPr algn="ctr"/>
            <a:r>
              <a:rPr lang="en-US" dirty="0"/>
              <a:t>methods</a:t>
            </a:r>
          </a:p>
        </p:txBody>
      </p:sp>
      <p:graphicFrame>
        <p:nvGraphicFramePr>
          <p:cNvPr id="16" name="Content Placeholder 2">
            <a:extLst>
              <a:ext uri="{FF2B5EF4-FFF2-40B4-BE49-F238E27FC236}">
                <a16:creationId xmlns:a16="http://schemas.microsoft.com/office/drawing/2014/main" id="{492E8086-A0F8-4A51-A044-F780D2419B6E}"/>
              </a:ext>
            </a:extLst>
          </p:cNvPr>
          <p:cNvGraphicFramePr>
            <a:graphicFrameLocks noGrp="1"/>
          </p:cNvGraphicFramePr>
          <p:nvPr>
            <p:ph idx="1"/>
            <p:extLst>
              <p:ext uri="{D42A27DB-BD31-4B8C-83A1-F6EECF244321}">
                <p14:modId xmlns:p14="http://schemas.microsoft.com/office/powerpoint/2010/main" val="579525897"/>
              </p:ext>
            </p:extLst>
          </p:nvPr>
        </p:nvGraphicFramePr>
        <p:xfrm>
          <a:off x="761996" y="2030938"/>
          <a:ext cx="6977747" cy="34405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Voice with solid fill">
            <a:extLst>
              <a:ext uri="{FF2B5EF4-FFF2-40B4-BE49-F238E27FC236}">
                <a16:creationId xmlns:a16="http://schemas.microsoft.com/office/drawing/2014/main" id="{833A4A27-4F51-514E-978D-CFD39331495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31718" y="1284073"/>
            <a:ext cx="1915890" cy="1915890"/>
          </a:xfrm>
          <a:prstGeom prst="rect">
            <a:avLst/>
          </a:prstGeom>
        </p:spPr>
      </p:pic>
      <p:pic>
        <p:nvPicPr>
          <p:cNvPr id="11" name="Graphic 10" descr="Contract outline">
            <a:extLst>
              <a:ext uri="{FF2B5EF4-FFF2-40B4-BE49-F238E27FC236}">
                <a16:creationId xmlns:a16="http://schemas.microsoft.com/office/drawing/2014/main" id="{CDBA7D95-C3B0-EB44-A2E8-5249093483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28309" y="3755675"/>
            <a:ext cx="1915889" cy="1915889"/>
          </a:xfrm>
          <a:prstGeom prst="rect">
            <a:avLst/>
          </a:prstGeom>
        </p:spPr>
      </p:pic>
      <p:sp>
        <p:nvSpPr>
          <p:cNvPr id="12" name="Down Arrow 11">
            <a:extLst>
              <a:ext uri="{FF2B5EF4-FFF2-40B4-BE49-F238E27FC236}">
                <a16:creationId xmlns:a16="http://schemas.microsoft.com/office/drawing/2014/main" id="{65E30321-FEFB-DD4F-8803-EC73E78B48DD}"/>
              </a:ext>
            </a:extLst>
          </p:cNvPr>
          <p:cNvSpPr/>
          <p:nvPr/>
        </p:nvSpPr>
        <p:spPr>
          <a:xfrm>
            <a:off x="9492343" y="3069387"/>
            <a:ext cx="473528" cy="7022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Recording Mar 9, 2022 at 11:14:27 PM" descr="Audio Recording Mar 9, 2022 at 11:14:27 PM">
            <a:hlinkClick r:id="" action="ppaction://media"/>
            <a:extLst>
              <a:ext uri="{FF2B5EF4-FFF2-40B4-BE49-F238E27FC236}">
                <a16:creationId xmlns:a16="http://schemas.microsoft.com/office/drawing/2014/main" id="{3BD48CEC-02F5-BA42-9D9E-F9480E1227B8}"/>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441208" y="382384"/>
            <a:ext cx="812800" cy="812800"/>
          </a:xfrm>
          <a:prstGeom prst="rect">
            <a:avLst/>
          </a:prstGeom>
        </p:spPr>
      </p:pic>
    </p:spTree>
    <p:extLst>
      <p:ext uri="{BB962C8B-B14F-4D97-AF65-F5344CB8AC3E}">
        <p14:creationId xmlns:p14="http://schemas.microsoft.com/office/powerpoint/2010/main" val="361314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B872F-00F1-1344-BD9F-07424A1BDA8E}"/>
              </a:ext>
            </a:extLst>
          </p:cNvPr>
          <p:cNvSpPr>
            <a:spLocks noGrp="1"/>
          </p:cNvSpPr>
          <p:nvPr>
            <p:ph type="title"/>
          </p:nvPr>
        </p:nvSpPr>
        <p:spPr>
          <a:xfrm>
            <a:off x="761996" y="382385"/>
            <a:ext cx="10668004" cy="1113295"/>
          </a:xfrm>
        </p:spPr>
        <p:txBody>
          <a:bodyPr anchor="b">
            <a:normAutofit/>
          </a:bodyPr>
          <a:lstStyle/>
          <a:p>
            <a:pPr algn="ctr"/>
            <a:r>
              <a:rPr lang="en-US" dirty="0"/>
              <a:t>Study population</a:t>
            </a:r>
          </a:p>
        </p:txBody>
      </p:sp>
      <p:sp>
        <p:nvSpPr>
          <p:cNvPr id="3" name="Content Placeholder 2">
            <a:extLst>
              <a:ext uri="{FF2B5EF4-FFF2-40B4-BE49-F238E27FC236}">
                <a16:creationId xmlns:a16="http://schemas.microsoft.com/office/drawing/2014/main" id="{A7AA10A3-07F0-734D-A2C7-44D08198BC56}"/>
              </a:ext>
            </a:extLst>
          </p:cNvPr>
          <p:cNvSpPr>
            <a:spLocks noGrp="1"/>
          </p:cNvSpPr>
          <p:nvPr>
            <p:ph idx="1"/>
          </p:nvPr>
        </p:nvSpPr>
        <p:spPr>
          <a:xfrm>
            <a:off x="523418" y="1778172"/>
            <a:ext cx="6837141" cy="3946072"/>
          </a:xfrm>
        </p:spPr>
        <p:txBody>
          <a:bodyPr>
            <a:normAutofit/>
          </a:bodyPr>
          <a:lstStyle/>
          <a:p>
            <a:endParaRPr lang="en-CA" dirty="0"/>
          </a:p>
          <a:p>
            <a:endParaRPr lang="en-US" sz="2400" dirty="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able 4">
            <a:extLst>
              <a:ext uri="{FF2B5EF4-FFF2-40B4-BE49-F238E27FC236}">
                <a16:creationId xmlns:a16="http://schemas.microsoft.com/office/drawing/2014/main" id="{C716FD6B-6D33-5742-9459-97F01C5B04BB}"/>
              </a:ext>
            </a:extLst>
          </p:cNvPr>
          <p:cNvGraphicFramePr>
            <a:graphicFrameLocks noGrp="1"/>
          </p:cNvGraphicFramePr>
          <p:nvPr>
            <p:extLst>
              <p:ext uri="{D42A27DB-BD31-4B8C-83A1-F6EECF244321}">
                <p14:modId xmlns:p14="http://schemas.microsoft.com/office/powerpoint/2010/main" val="1855547002"/>
              </p:ext>
            </p:extLst>
          </p:nvPr>
        </p:nvGraphicFramePr>
        <p:xfrm>
          <a:off x="1798318" y="1690967"/>
          <a:ext cx="8595360" cy="4012443"/>
        </p:xfrm>
        <a:graphic>
          <a:graphicData uri="http://schemas.openxmlformats.org/drawingml/2006/table">
            <a:tbl>
              <a:tblPr firstRow="1" bandRow="1">
                <a:tableStyleId>{5C22544A-7EE6-4342-B048-85BDC9FD1C3A}</a:tableStyleId>
              </a:tblPr>
              <a:tblGrid>
                <a:gridCol w="4297680">
                  <a:extLst>
                    <a:ext uri="{9D8B030D-6E8A-4147-A177-3AD203B41FA5}">
                      <a16:colId xmlns:a16="http://schemas.microsoft.com/office/drawing/2014/main" val="4028929858"/>
                    </a:ext>
                  </a:extLst>
                </a:gridCol>
                <a:gridCol w="4297680">
                  <a:extLst>
                    <a:ext uri="{9D8B030D-6E8A-4147-A177-3AD203B41FA5}">
                      <a16:colId xmlns:a16="http://schemas.microsoft.com/office/drawing/2014/main" val="690595086"/>
                    </a:ext>
                  </a:extLst>
                </a:gridCol>
              </a:tblGrid>
              <a:tr h="4462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b="1" dirty="0"/>
                        <a:t>Inclusion Criteria:</a:t>
                      </a:r>
                      <a:endParaRPr lang="en-CA" sz="2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b="1" dirty="0"/>
                        <a:t>Exclusion Criteria:</a:t>
                      </a:r>
                      <a:endParaRPr lang="en-CA" sz="2200" dirty="0"/>
                    </a:p>
                  </a:txBody>
                  <a:tcPr/>
                </a:tc>
                <a:extLst>
                  <a:ext uri="{0D108BD9-81ED-4DB2-BD59-A6C34878D82A}">
                    <a16:rowId xmlns:a16="http://schemas.microsoft.com/office/drawing/2014/main" val="137047507"/>
                  </a:ext>
                </a:extLst>
              </a:tr>
              <a:tr h="328023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dirty="0">
                          <a:solidFill>
                            <a:schemeClr val="accent2"/>
                          </a:solidFill>
                        </a:rPr>
                        <a:t>Any of the 134 long-term care facilities in 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2000" dirty="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u="sng" dirty="0">
                          <a:solidFill>
                            <a:schemeClr val="accent2"/>
                          </a:solidFill>
                        </a:rPr>
                        <a:t>Participant Criteria:</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2000" dirty="0">
                          <a:solidFill>
                            <a:schemeClr val="accent2"/>
                          </a:solidFill>
                        </a:rPr>
                        <a:t>Decision makers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sz="2000" dirty="0">
                          <a:solidFill>
                            <a:schemeClr val="accent2"/>
                          </a:solidFill>
                        </a:rPr>
                        <a:t>Front line staff members who assist with ADLs</a:t>
                      </a:r>
                    </a:p>
                    <a:p>
                      <a:pPr marL="1200150" marR="0" lvl="2"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CA" sz="2000" dirty="0">
                          <a:solidFill>
                            <a:schemeClr val="accent2"/>
                          </a:solidFill>
                        </a:rPr>
                        <a:t>Continuing Care Assistants</a:t>
                      </a:r>
                    </a:p>
                    <a:p>
                      <a:pPr marL="1200150" marR="0" lvl="2"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CA" sz="2000" dirty="0">
                          <a:solidFill>
                            <a:schemeClr val="accent2"/>
                          </a:solidFill>
                        </a:rPr>
                        <a:t>Practical Nurses</a:t>
                      </a:r>
                    </a:p>
                    <a:p>
                      <a:pPr marL="1200150" marR="0" lvl="2"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CA" sz="2000" dirty="0">
                          <a:solidFill>
                            <a:schemeClr val="accent2"/>
                          </a:solidFill>
                        </a:rPr>
                        <a:t>Registered Nurses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CA"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dirty="0">
                          <a:solidFill>
                            <a:schemeClr val="accent2"/>
                          </a:solidFill>
                        </a:rPr>
                        <a:t>Retirement homes and independent living facilities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2000" dirty="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dirty="0">
                          <a:solidFill>
                            <a:schemeClr val="accent2"/>
                          </a:solidFill>
                        </a:rPr>
                        <a:t>Staff members who do not assist with ADLs</a:t>
                      </a:r>
                    </a:p>
                    <a:p>
                      <a:endParaRPr lang="en-US" sz="1400" dirty="0"/>
                    </a:p>
                  </a:txBody>
                  <a:tcPr/>
                </a:tc>
                <a:extLst>
                  <a:ext uri="{0D108BD9-81ED-4DB2-BD59-A6C34878D82A}">
                    <a16:rowId xmlns:a16="http://schemas.microsoft.com/office/drawing/2014/main" val="3011568519"/>
                  </a:ext>
                </a:extLst>
              </a:tr>
            </a:tbl>
          </a:graphicData>
        </a:graphic>
      </p:graphicFrame>
      <p:pic>
        <p:nvPicPr>
          <p:cNvPr id="5" name="Audio Recording Mar 9, 2022 at 11:15:47 PM" descr="Audio Recording Mar 9, 2022 at 11:15:47 PM">
            <a:hlinkClick r:id="" action="ppaction://media"/>
            <a:extLst>
              <a:ext uri="{FF2B5EF4-FFF2-40B4-BE49-F238E27FC236}">
                <a16:creationId xmlns:a16="http://schemas.microsoft.com/office/drawing/2014/main" id="{A5046534-EFAA-344D-B0A7-DF06E10FB6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23600" y="3697188"/>
            <a:ext cx="812800" cy="812800"/>
          </a:xfrm>
          <a:prstGeom prst="rect">
            <a:avLst/>
          </a:prstGeom>
        </p:spPr>
      </p:pic>
    </p:spTree>
    <p:extLst>
      <p:ext uri="{BB962C8B-B14F-4D97-AF65-F5344CB8AC3E}">
        <p14:creationId xmlns:p14="http://schemas.microsoft.com/office/powerpoint/2010/main" val="148053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453AF3-CDCE-C84B-A659-0728AD452186}"/>
              </a:ext>
            </a:extLst>
          </p:cNvPr>
          <p:cNvSpPr>
            <a:spLocks noGrp="1"/>
          </p:cNvSpPr>
          <p:nvPr>
            <p:ph type="title"/>
          </p:nvPr>
        </p:nvSpPr>
        <p:spPr>
          <a:xfrm>
            <a:off x="761996" y="382385"/>
            <a:ext cx="10668004" cy="1113295"/>
          </a:xfrm>
        </p:spPr>
        <p:txBody>
          <a:bodyPr anchor="b">
            <a:normAutofit/>
          </a:bodyPr>
          <a:lstStyle/>
          <a:p>
            <a:pPr algn="ctr"/>
            <a:r>
              <a:rPr lang="en-US" dirty="0"/>
              <a:t>recruitment</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Diagram 3">
            <a:extLst>
              <a:ext uri="{FF2B5EF4-FFF2-40B4-BE49-F238E27FC236}">
                <a16:creationId xmlns:a16="http://schemas.microsoft.com/office/drawing/2014/main" id="{DEF89EC0-94A8-1E4F-A911-3474A72FB299}"/>
              </a:ext>
            </a:extLst>
          </p:cNvPr>
          <p:cNvGraphicFramePr/>
          <p:nvPr>
            <p:extLst>
              <p:ext uri="{D42A27DB-BD31-4B8C-83A1-F6EECF244321}">
                <p14:modId xmlns:p14="http://schemas.microsoft.com/office/powerpoint/2010/main" val="1405389969"/>
              </p:ext>
            </p:extLst>
          </p:nvPr>
        </p:nvGraphicFramePr>
        <p:xfrm>
          <a:off x="566052" y="507255"/>
          <a:ext cx="11059891" cy="58434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Recording Mar 9, 2022 at 11:17:26 PM" descr="Audio Recording Mar 9, 2022 at 11:17:26 PM">
            <a:hlinkClick r:id="" action="ppaction://media"/>
            <a:extLst>
              <a:ext uri="{FF2B5EF4-FFF2-40B4-BE49-F238E27FC236}">
                <a16:creationId xmlns:a16="http://schemas.microsoft.com/office/drawing/2014/main" id="{75EE4ECC-7131-3548-B2EE-BBE4195F44C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597" y="4725101"/>
            <a:ext cx="812800" cy="812800"/>
          </a:xfrm>
          <a:prstGeom prst="rect">
            <a:avLst/>
          </a:prstGeom>
        </p:spPr>
      </p:pic>
    </p:spTree>
    <p:extLst>
      <p:ext uri="{BB962C8B-B14F-4D97-AF65-F5344CB8AC3E}">
        <p14:creationId xmlns:p14="http://schemas.microsoft.com/office/powerpoint/2010/main" val="221107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Badge">
  <a:themeElements>
    <a:clrScheme name="Custom 2">
      <a:dk1>
        <a:srgbClr val="000000"/>
      </a:dk1>
      <a:lt1>
        <a:srgbClr val="FFFFFF"/>
      </a:lt1>
      <a:dk2>
        <a:srgbClr val="0B082E"/>
      </a:dk2>
      <a:lt2>
        <a:srgbClr val="F3F3F2"/>
      </a:lt2>
      <a:accent1>
        <a:srgbClr val="446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7854</TotalTime>
  <Words>3135</Words>
  <Application>Microsoft Macintosh PowerPoint</Application>
  <PresentationFormat>Widescreen</PresentationFormat>
  <Paragraphs>370</Paragraphs>
  <Slides>29</Slides>
  <Notes>29</Notes>
  <HiddenSlides>0</HiddenSlides>
  <MMClips>29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Courier New</vt:lpstr>
      <vt:lpstr>Gill Sans MT</vt:lpstr>
      <vt:lpstr>Impact</vt:lpstr>
      <vt:lpstr>Wingdings</vt:lpstr>
      <vt:lpstr>Badge</vt:lpstr>
      <vt:lpstr>Brushing Up on Mouth Care</vt:lpstr>
      <vt:lpstr>Outline </vt:lpstr>
      <vt:lpstr>Brushing Up </vt:lpstr>
      <vt:lpstr>Brushing Up </vt:lpstr>
      <vt:lpstr>Objectives &amp; Hypothesis </vt:lpstr>
      <vt:lpstr>Outline </vt:lpstr>
      <vt:lpstr>methods</vt:lpstr>
      <vt:lpstr>Study population</vt:lpstr>
      <vt:lpstr>recruitment</vt:lpstr>
      <vt:lpstr>Data analysis</vt:lpstr>
      <vt:lpstr>Outline </vt:lpstr>
      <vt:lpstr>demographics</vt:lpstr>
      <vt:lpstr>Results</vt:lpstr>
      <vt:lpstr>Oral care</vt:lpstr>
      <vt:lpstr>Brushing up </vt:lpstr>
      <vt:lpstr>Facilitators</vt:lpstr>
      <vt:lpstr>barriers</vt:lpstr>
      <vt:lpstr>recommendations</vt:lpstr>
      <vt:lpstr>Outline </vt:lpstr>
      <vt:lpstr>Oral care in ltc</vt:lpstr>
      <vt:lpstr>Oral Care providers</vt:lpstr>
      <vt:lpstr>Logistical considerations</vt:lpstr>
      <vt:lpstr>Promoting Brushing up </vt:lpstr>
      <vt:lpstr>Outline </vt:lpstr>
      <vt:lpstr>Conclusions &amp; future directions</vt:lpstr>
      <vt:lpstr>Outline </vt:lpstr>
      <vt:lpstr>limitations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Brushing Up</dc:title>
  <dc:creator>Alexa Nicholson</dc:creator>
  <cp:lastModifiedBy>Alexa Nicholson</cp:lastModifiedBy>
  <cp:revision>178</cp:revision>
  <dcterms:created xsi:type="dcterms:W3CDTF">2022-02-24T15:58:48Z</dcterms:created>
  <dcterms:modified xsi:type="dcterms:W3CDTF">2022-03-11T02:28:54Z</dcterms:modified>
</cp:coreProperties>
</file>